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7" r:id="rId15"/>
    <p:sldId id="269" r:id="rId16"/>
    <p:sldId id="270" r:id="rId17"/>
    <p:sldId id="271" r:id="rId18"/>
    <p:sldId id="272" r:id="rId19"/>
    <p:sldId id="274" r:id="rId20"/>
    <p:sldId id="278" r:id="rId21"/>
    <p:sldId id="273" r:id="rId22"/>
    <p:sldId id="275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8FD58A9-8C22-4E43-B500-FC4A11204043}">
          <p14:sldIdLst>
            <p14:sldId id="256"/>
            <p14:sldId id="276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6"/>
            <p14:sldId id="267"/>
            <p14:sldId id="268"/>
            <p14:sldId id="277"/>
            <p14:sldId id="269"/>
            <p14:sldId id="270"/>
            <p14:sldId id="271"/>
            <p14:sldId id="272"/>
            <p14:sldId id="274"/>
            <p14:sldId id="278"/>
            <p14:sldId id="273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66CC"/>
    <a:srgbClr val="CC00FF"/>
    <a:srgbClr val="CC00CC"/>
    <a:srgbClr val="33CCCC"/>
    <a:srgbClr val="00CCFF"/>
    <a:srgbClr val="99FF33"/>
    <a:srgbClr val="CC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E23D18-82F3-4E32-B7FE-89AA21226FF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08C70B-37D0-4711-B1DD-E0ED32C49C8E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нормативно-правовой базы, регламентирующей организацию первичной медико-санитарной помощи (далее - ПМСП</a:t>
          </a:r>
          <a:r>
            <a:rPr lang="ru-RU" sz="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7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F6BCED-EE96-4836-8A6C-4C22C82DE916}" type="parTrans" cxnId="{D3FD7C51-8707-429E-B530-CE0258EA3F51}">
      <dgm:prSet/>
      <dgm:spPr/>
      <dgm:t>
        <a:bodyPr/>
        <a:lstStyle/>
        <a:p>
          <a:endParaRPr lang="ru-RU"/>
        </a:p>
      </dgm:t>
    </dgm:pt>
    <dgm:pt modelId="{AF013A15-7744-42C5-B0CC-5A0870E8A5AE}" type="sibTrans" cxnId="{D3FD7C51-8707-429E-B530-CE0258EA3F51}">
      <dgm:prSet/>
      <dgm:spPr/>
      <dgm:t>
        <a:bodyPr/>
        <a:lstStyle/>
        <a:p>
          <a:endParaRPr lang="ru-RU"/>
        </a:p>
      </dgm:t>
    </dgm:pt>
    <dgm:pt modelId="{5E1BCC36-C5A2-4940-9057-F2F9C5139E3F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материально-технической базы медицинских организаций,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3414B5-877A-4E19-BF31-38FC8F88CC9C}" type="parTrans" cxnId="{E4F3F64E-D4E5-4690-B3F3-8E49D5C763C5}">
      <dgm:prSet/>
      <dgm:spPr/>
      <dgm:t>
        <a:bodyPr/>
        <a:lstStyle/>
        <a:p>
          <a:endParaRPr lang="ru-RU"/>
        </a:p>
      </dgm:t>
    </dgm:pt>
    <dgm:pt modelId="{06F75795-3406-42C3-8557-42D7C7DF7097}" type="sibTrans" cxnId="{E4F3F64E-D4E5-4690-B3F3-8E49D5C763C5}">
      <dgm:prSet/>
      <dgm:spPr/>
      <dgm:t>
        <a:bodyPr/>
        <a:lstStyle/>
        <a:p>
          <a:endParaRPr lang="ru-RU"/>
        </a:p>
      </dgm:t>
    </dgm:pt>
    <dgm:pt modelId="{842A6CC6-478F-4FA6-A4A7-41609C93F931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кадрового потенциала медицинских организаций,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F9CC1B-CA9D-4D7B-8480-6993ED01616A}" type="parTrans" cxnId="{058030A4-57C7-4405-8F34-567A2DDA7D1C}">
      <dgm:prSet/>
      <dgm:spPr/>
      <dgm:t>
        <a:bodyPr/>
        <a:lstStyle/>
        <a:p>
          <a:endParaRPr lang="ru-RU"/>
        </a:p>
      </dgm:t>
    </dgm:pt>
    <dgm:pt modelId="{DAF69F95-99C8-42AB-9890-CB43C7730B87}" type="sibTrans" cxnId="{058030A4-57C7-4405-8F34-567A2DDA7D1C}">
      <dgm:prSet/>
      <dgm:spPr/>
      <dgm:t>
        <a:bodyPr/>
        <a:lstStyle/>
        <a:p>
          <a:endParaRPr lang="ru-RU"/>
        </a:p>
      </dgm:t>
    </dgm:pt>
    <dgm:pt modelId="{869801E2-BD8B-4CE0-B89D-38293EB94BA8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повышение квалификации медицинских кадров, работающих в медицинских организациях,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B28EE7-B2DC-47C0-8FAC-55BF623F4BBE}" type="parTrans" cxnId="{65821172-9B70-4239-9404-99042CB884DF}">
      <dgm:prSet/>
      <dgm:spPr/>
      <dgm:t>
        <a:bodyPr/>
        <a:lstStyle/>
        <a:p>
          <a:endParaRPr lang="ru-RU"/>
        </a:p>
      </dgm:t>
    </dgm:pt>
    <dgm:pt modelId="{AA844335-3348-4685-AE49-5C177DB69941}" type="sibTrans" cxnId="{65821172-9B70-4239-9404-99042CB884DF}">
      <dgm:prSet/>
      <dgm:spPr/>
      <dgm:t>
        <a:bodyPr/>
        <a:lstStyle/>
        <a:p>
          <a:endParaRPr lang="ru-RU"/>
        </a:p>
      </dgm:t>
    </dgm:pt>
    <dgm:pt modelId="{C4E30B1F-D051-4130-8B6B-6E00110B9D20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существующих и внедрение новых организационных технологий оказания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3F27BA-D395-4D4C-9CE8-85E8521E01E8}" type="parTrans" cxnId="{C1F128EF-0166-4DAC-B26E-FB6A2E777343}">
      <dgm:prSet/>
      <dgm:spPr/>
      <dgm:t>
        <a:bodyPr/>
        <a:lstStyle/>
        <a:p>
          <a:endParaRPr lang="ru-RU"/>
        </a:p>
      </dgm:t>
    </dgm:pt>
    <dgm:pt modelId="{16C6F483-9C7F-4C84-ABD8-BD9AC19F0BB1}" type="sibTrans" cxnId="{C1F128EF-0166-4DAC-B26E-FB6A2E777343}">
      <dgm:prSet/>
      <dgm:spPr/>
      <dgm:t>
        <a:bodyPr/>
        <a:lstStyle/>
        <a:p>
          <a:endParaRPr lang="ru-RU"/>
        </a:p>
      </dgm:t>
    </dgm:pt>
    <dgm:pt modelId="{967B77EA-2DB0-4979-950B-B07872DB8581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информационного обмена и развитие электронного документооборота в медицинских организациях,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D35950-D35C-4910-8146-033AD6478DC0}" type="parTrans" cxnId="{70B355C3-1B19-4429-A775-1B66CCDEC481}">
      <dgm:prSet/>
      <dgm:spPr/>
      <dgm:t>
        <a:bodyPr/>
        <a:lstStyle/>
        <a:p>
          <a:endParaRPr lang="ru-RU"/>
        </a:p>
      </dgm:t>
    </dgm:pt>
    <dgm:pt modelId="{7CEBED27-31BF-4274-81B0-BBA66589CFC8}" type="sibTrans" cxnId="{70B355C3-1B19-4429-A775-1B66CCDEC481}">
      <dgm:prSet/>
      <dgm:spPr/>
      <dgm:t>
        <a:bodyPr/>
        <a:lstStyle/>
        <a:p>
          <a:endParaRPr lang="ru-RU"/>
        </a:p>
      </dgm:t>
    </dgm:pt>
    <dgm:pt modelId="{A1023B6F-59D7-40E5-AB95-55E214795DD1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механизмов лекарственного обеспечения медицинских организаций,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4D6776-5516-47C2-B6AD-E95747A9396B}" type="parTrans" cxnId="{63633FA6-163E-4175-94A9-04592DEB5EF7}">
      <dgm:prSet/>
      <dgm:spPr/>
      <dgm:t>
        <a:bodyPr/>
        <a:lstStyle/>
        <a:p>
          <a:endParaRPr lang="ru-RU"/>
        </a:p>
      </dgm:t>
    </dgm:pt>
    <dgm:pt modelId="{7B4AB141-14D7-4A11-A962-14890319C332}" type="sibTrans" cxnId="{63633FA6-163E-4175-94A9-04592DEB5EF7}">
      <dgm:prSet/>
      <dgm:spPr/>
      <dgm:t>
        <a:bodyPr/>
        <a:lstStyle/>
        <a:p>
          <a:endParaRPr lang="ru-RU"/>
        </a:p>
      </dgm:t>
    </dgm:pt>
    <dgm:pt modelId="{D22E0FD8-DC95-4D7C-8F44-B617A42D4F61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E368EF-4077-4FE9-8327-924AD0C52437}" type="parTrans" cxnId="{9D1698EE-997A-4093-A55F-B6CD170E584D}">
      <dgm:prSet/>
      <dgm:spPr/>
      <dgm:t>
        <a:bodyPr/>
        <a:lstStyle/>
        <a:p>
          <a:endParaRPr lang="ru-RU"/>
        </a:p>
      </dgm:t>
    </dgm:pt>
    <dgm:pt modelId="{F73957FF-A298-4B22-983B-EADAC2F68826}" type="sibTrans" cxnId="{9D1698EE-997A-4093-A55F-B6CD170E584D}">
      <dgm:prSet/>
      <dgm:spPr/>
      <dgm:t>
        <a:bodyPr/>
        <a:lstStyle/>
        <a:p>
          <a:endParaRPr lang="ru-RU"/>
        </a:p>
      </dgm:t>
    </dgm:pt>
    <dgm:pt modelId="{57133E78-27E7-4F6E-B81F-A142A7EDE283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выполнения комплекса мероприятий</a:t>
          </a:r>
          <a:endParaRPr lang="ru-RU" sz="14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5B20E5-44A3-4B14-B0D2-2F9720A5A987}" type="parTrans" cxnId="{E84D7EDA-A691-4AF9-BAD6-B06F87DF212F}">
      <dgm:prSet/>
      <dgm:spPr/>
      <dgm:t>
        <a:bodyPr/>
        <a:lstStyle/>
        <a:p>
          <a:endParaRPr lang="ru-RU"/>
        </a:p>
      </dgm:t>
    </dgm:pt>
    <dgm:pt modelId="{5820452B-5E81-40F2-AE0B-D0EC9840DADA}" type="sibTrans" cxnId="{E84D7EDA-A691-4AF9-BAD6-B06F87DF212F}">
      <dgm:prSet/>
      <dgm:spPr/>
      <dgm:t>
        <a:bodyPr/>
        <a:lstStyle/>
        <a:p>
          <a:endParaRPr lang="ru-RU"/>
        </a:p>
      </dgm:t>
    </dgm:pt>
    <dgm:pt modelId="{12562D6C-71FF-45C5-BAD3-7F6E0248B01B}" type="pres">
      <dgm:prSet presAssocID="{8AE23D18-82F3-4E32-B7FE-89AA21226F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9DA945-2D38-4F9C-ADF0-724BFAF5C7B0}" type="pres">
      <dgm:prSet presAssocID="{9B08C70B-37D0-4711-B1DD-E0ED32C49C8E}" presName="parentLin" presStyleCnt="0"/>
      <dgm:spPr/>
    </dgm:pt>
    <dgm:pt modelId="{6CDF1CF2-00CA-4705-8196-3076FFC93D1D}" type="pres">
      <dgm:prSet presAssocID="{9B08C70B-37D0-4711-B1DD-E0ED32C49C8E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51E012AF-C72A-49E2-AF4C-3E8765E9587D}" type="pres">
      <dgm:prSet presAssocID="{9B08C70B-37D0-4711-B1DD-E0ED32C49C8E}" presName="parentText" presStyleLbl="node1" presStyleIdx="0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8DAA9A-D980-4436-8218-48A5C8E16E21}" type="pres">
      <dgm:prSet presAssocID="{9B08C70B-37D0-4711-B1DD-E0ED32C49C8E}" presName="negativeSpace" presStyleCnt="0"/>
      <dgm:spPr/>
    </dgm:pt>
    <dgm:pt modelId="{5292F979-EE36-42C8-A9EC-4FC675387199}" type="pres">
      <dgm:prSet presAssocID="{9B08C70B-37D0-4711-B1DD-E0ED32C49C8E}" presName="childText" presStyleLbl="conFgAcc1" presStyleIdx="0" presStyleCnt="9">
        <dgm:presLayoutVars>
          <dgm:bulletEnabled val="1"/>
        </dgm:presLayoutVars>
      </dgm:prSet>
      <dgm:spPr/>
    </dgm:pt>
    <dgm:pt modelId="{C488724F-F23F-427E-957C-49CD3904F627}" type="pres">
      <dgm:prSet presAssocID="{AF013A15-7744-42C5-B0CC-5A0870E8A5AE}" presName="spaceBetweenRectangles" presStyleCnt="0"/>
      <dgm:spPr/>
    </dgm:pt>
    <dgm:pt modelId="{19924E5D-8526-4647-ADFB-A6F3B3E76CA4}" type="pres">
      <dgm:prSet presAssocID="{5E1BCC36-C5A2-4940-9057-F2F9C5139E3F}" presName="parentLin" presStyleCnt="0"/>
      <dgm:spPr/>
    </dgm:pt>
    <dgm:pt modelId="{C646ECD4-0448-4918-A895-5958857BD797}" type="pres">
      <dgm:prSet presAssocID="{5E1BCC36-C5A2-4940-9057-F2F9C5139E3F}" presName="parentLeftMargin" presStyleLbl="node1" presStyleIdx="0" presStyleCnt="9"/>
      <dgm:spPr/>
      <dgm:t>
        <a:bodyPr/>
        <a:lstStyle/>
        <a:p>
          <a:endParaRPr lang="ru-RU"/>
        </a:p>
      </dgm:t>
    </dgm:pt>
    <dgm:pt modelId="{186E3E42-395D-4818-AABA-2EF63B1E0225}" type="pres">
      <dgm:prSet presAssocID="{5E1BCC36-C5A2-4940-9057-F2F9C5139E3F}" presName="parentText" presStyleLbl="node1" presStyleIdx="1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B12E7-E102-4DD0-B5CC-17C6F8B43C26}" type="pres">
      <dgm:prSet presAssocID="{5E1BCC36-C5A2-4940-9057-F2F9C5139E3F}" presName="negativeSpace" presStyleCnt="0"/>
      <dgm:spPr/>
    </dgm:pt>
    <dgm:pt modelId="{817A4F30-C4DC-492A-9B26-E143F740FAA7}" type="pres">
      <dgm:prSet presAssocID="{5E1BCC36-C5A2-4940-9057-F2F9C5139E3F}" presName="childText" presStyleLbl="conFgAcc1" presStyleIdx="1" presStyleCnt="9">
        <dgm:presLayoutVars>
          <dgm:bulletEnabled val="1"/>
        </dgm:presLayoutVars>
      </dgm:prSet>
      <dgm:spPr/>
    </dgm:pt>
    <dgm:pt modelId="{D0469EA3-8F9A-45EA-A05B-54D42AD6C80D}" type="pres">
      <dgm:prSet presAssocID="{06F75795-3406-42C3-8557-42D7C7DF7097}" presName="spaceBetweenRectangles" presStyleCnt="0"/>
      <dgm:spPr/>
    </dgm:pt>
    <dgm:pt modelId="{3158C327-2794-4B19-9164-A2DF384997EB}" type="pres">
      <dgm:prSet presAssocID="{842A6CC6-478F-4FA6-A4A7-41609C93F931}" presName="parentLin" presStyleCnt="0"/>
      <dgm:spPr/>
    </dgm:pt>
    <dgm:pt modelId="{DCB5D223-FBB5-4DE4-9406-FE11081020CA}" type="pres">
      <dgm:prSet presAssocID="{842A6CC6-478F-4FA6-A4A7-41609C93F931}" presName="parentLeftMargin" presStyleLbl="node1" presStyleIdx="1" presStyleCnt="9"/>
      <dgm:spPr/>
      <dgm:t>
        <a:bodyPr/>
        <a:lstStyle/>
        <a:p>
          <a:endParaRPr lang="ru-RU"/>
        </a:p>
      </dgm:t>
    </dgm:pt>
    <dgm:pt modelId="{D8843088-822C-4A7D-A0F6-016963A43F2D}" type="pres">
      <dgm:prSet presAssocID="{842A6CC6-478F-4FA6-A4A7-41609C93F931}" presName="parentText" presStyleLbl="node1" presStyleIdx="2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DBE1E-9B7C-49E1-93DB-EF08C4113F3D}" type="pres">
      <dgm:prSet presAssocID="{842A6CC6-478F-4FA6-A4A7-41609C93F931}" presName="negativeSpace" presStyleCnt="0"/>
      <dgm:spPr/>
    </dgm:pt>
    <dgm:pt modelId="{C474086E-9665-4140-ABEF-1042624083C7}" type="pres">
      <dgm:prSet presAssocID="{842A6CC6-478F-4FA6-A4A7-41609C93F931}" presName="childText" presStyleLbl="conF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CA94A7-A15F-4A4B-A19C-EC080D21CB38}" type="pres">
      <dgm:prSet presAssocID="{DAF69F95-99C8-42AB-9890-CB43C7730B87}" presName="spaceBetweenRectangles" presStyleCnt="0"/>
      <dgm:spPr/>
    </dgm:pt>
    <dgm:pt modelId="{0990B2E6-4BC7-4809-AB0F-6CFE877889B2}" type="pres">
      <dgm:prSet presAssocID="{869801E2-BD8B-4CE0-B89D-38293EB94BA8}" presName="parentLin" presStyleCnt="0"/>
      <dgm:spPr/>
    </dgm:pt>
    <dgm:pt modelId="{BD579E58-38BF-401A-AAC2-39A3738D61B8}" type="pres">
      <dgm:prSet presAssocID="{869801E2-BD8B-4CE0-B89D-38293EB94BA8}" presName="parentLeftMargin" presStyleLbl="node1" presStyleIdx="2" presStyleCnt="9"/>
      <dgm:spPr/>
      <dgm:t>
        <a:bodyPr/>
        <a:lstStyle/>
        <a:p>
          <a:endParaRPr lang="ru-RU"/>
        </a:p>
      </dgm:t>
    </dgm:pt>
    <dgm:pt modelId="{49FCE14E-7EB1-4311-8479-B2782D140CD1}" type="pres">
      <dgm:prSet presAssocID="{869801E2-BD8B-4CE0-B89D-38293EB94BA8}" presName="parentText" presStyleLbl="node1" presStyleIdx="3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92F68-49CE-4460-871B-5AF8A0012452}" type="pres">
      <dgm:prSet presAssocID="{869801E2-BD8B-4CE0-B89D-38293EB94BA8}" presName="negativeSpace" presStyleCnt="0"/>
      <dgm:spPr/>
    </dgm:pt>
    <dgm:pt modelId="{D51F4844-F48F-4B93-B8B2-EF24B7E8B695}" type="pres">
      <dgm:prSet presAssocID="{869801E2-BD8B-4CE0-B89D-38293EB94BA8}" presName="childText" presStyleLbl="conF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876E2-3EC5-43B8-AD9C-EF7A3CE5568C}" type="pres">
      <dgm:prSet presAssocID="{AA844335-3348-4685-AE49-5C177DB69941}" presName="spaceBetweenRectangles" presStyleCnt="0"/>
      <dgm:spPr/>
    </dgm:pt>
    <dgm:pt modelId="{9C46B705-FFB5-4559-9727-47B8161DD579}" type="pres">
      <dgm:prSet presAssocID="{C4E30B1F-D051-4130-8B6B-6E00110B9D20}" presName="parentLin" presStyleCnt="0"/>
      <dgm:spPr/>
    </dgm:pt>
    <dgm:pt modelId="{A0D90646-823D-423D-AC14-4CA993F204E9}" type="pres">
      <dgm:prSet presAssocID="{C4E30B1F-D051-4130-8B6B-6E00110B9D20}" presName="parentLeftMargin" presStyleLbl="node1" presStyleIdx="3" presStyleCnt="9"/>
      <dgm:spPr/>
      <dgm:t>
        <a:bodyPr/>
        <a:lstStyle/>
        <a:p>
          <a:endParaRPr lang="ru-RU"/>
        </a:p>
      </dgm:t>
    </dgm:pt>
    <dgm:pt modelId="{17134DFA-4D21-4B9F-B256-E093C7BEBE9A}" type="pres">
      <dgm:prSet presAssocID="{C4E30B1F-D051-4130-8B6B-6E00110B9D20}" presName="parentText" presStyleLbl="node1" presStyleIdx="4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FAE51-CDF6-4526-A1A7-789F7EEE6307}" type="pres">
      <dgm:prSet presAssocID="{C4E30B1F-D051-4130-8B6B-6E00110B9D20}" presName="negativeSpace" presStyleCnt="0"/>
      <dgm:spPr/>
    </dgm:pt>
    <dgm:pt modelId="{63D0BC61-09EA-4D71-8274-97DF3B74EFE9}" type="pres">
      <dgm:prSet presAssocID="{C4E30B1F-D051-4130-8B6B-6E00110B9D20}" presName="childText" presStyleLbl="conF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01274-50F4-49B4-BCC8-A5BF1E0F79A4}" type="pres">
      <dgm:prSet presAssocID="{16C6F483-9C7F-4C84-ABD8-BD9AC19F0BB1}" presName="spaceBetweenRectangles" presStyleCnt="0"/>
      <dgm:spPr/>
    </dgm:pt>
    <dgm:pt modelId="{1555DAE5-CB78-4651-8A7E-5E01B4AA12B2}" type="pres">
      <dgm:prSet presAssocID="{967B77EA-2DB0-4979-950B-B07872DB8581}" presName="parentLin" presStyleCnt="0"/>
      <dgm:spPr/>
    </dgm:pt>
    <dgm:pt modelId="{B1260278-C89C-45E2-9306-3CD3AD584A85}" type="pres">
      <dgm:prSet presAssocID="{967B77EA-2DB0-4979-950B-B07872DB8581}" presName="parentLeftMargin" presStyleLbl="node1" presStyleIdx="4" presStyleCnt="9"/>
      <dgm:spPr/>
      <dgm:t>
        <a:bodyPr/>
        <a:lstStyle/>
        <a:p>
          <a:endParaRPr lang="ru-RU"/>
        </a:p>
      </dgm:t>
    </dgm:pt>
    <dgm:pt modelId="{2074968E-A297-4008-B246-0FD4718C752D}" type="pres">
      <dgm:prSet presAssocID="{967B77EA-2DB0-4979-950B-B07872DB8581}" presName="parentText" presStyleLbl="node1" presStyleIdx="5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D9D3B-19F4-46B0-A8A7-9D59749EC955}" type="pres">
      <dgm:prSet presAssocID="{967B77EA-2DB0-4979-950B-B07872DB8581}" presName="negativeSpace" presStyleCnt="0"/>
      <dgm:spPr/>
    </dgm:pt>
    <dgm:pt modelId="{34A0AF69-67FB-4649-B8F2-B22CB89E83C4}" type="pres">
      <dgm:prSet presAssocID="{967B77EA-2DB0-4979-950B-B07872DB8581}" presName="childText" presStyleLbl="conF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24838-13BC-424B-9390-EAD8FD8A0030}" type="pres">
      <dgm:prSet presAssocID="{7CEBED27-31BF-4274-81B0-BBA66589CFC8}" presName="spaceBetweenRectangles" presStyleCnt="0"/>
      <dgm:spPr/>
    </dgm:pt>
    <dgm:pt modelId="{D2020C9D-9EE0-4BD8-B4FF-8FC6344E32D0}" type="pres">
      <dgm:prSet presAssocID="{A1023B6F-59D7-40E5-AB95-55E214795DD1}" presName="parentLin" presStyleCnt="0"/>
      <dgm:spPr/>
    </dgm:pt>
    <dgm:pt modelId="{2620B36B-C0C1-4DF8-862C-DFBD9DA57DCA}" type="pres">
      <dgm:prSet presAssocID="{A1023B6F-59D7-40E5-AB95-55E214795DD1}" presName="parentLeftMargin" presStyleLbl="node1" presStyleIdx="5" presStyleCnt="9"/>
      <dgm:spPr/>
      <dgm:t>
        <a:bodyPr/>
        <a:lstStyle/>
        <a:p>
          <a:endParaRPr lang="ru-RU"/>
        </a:p>
      </dgm:t>
    </dgm:pt>
    <dgm:pt modelId="{C7C9198E-33DF-4D23-AD1D-9AC69E06F397}" type="pres">
      <dgm:prSet presAssocID="{A1023B6F-59D7-40E5-AB95-55E214795DD1}" presName="parentText" presStyleLbl="node1" presStyleIdx="6" presStyleCnt="9" custScaleX="134777" custScaleY="280488" custLinFactNeighborX="-1639" custLinFactNeighborY="-316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7C0FF-4A3E-4A68-9E24-215D10E3EDDE}" type="pres">
      <dgm:prSet presAssocID="{A1023B6F-59D7-40E5-AB95-55E214795DD1}" presName="negativeSpace" presStyleCnt="0"/>
      <dgm:spPr/>
    </dgm:pt>
    <dgm:pt modelId="{41DEE311-7D7C-4738-A99F-E7816E2F8B72}" type="pres">
      <dgm:prSet presAssocID="{A1023B6F-59D7-40E5-AB95-55E214795DD1}" presName="childText" presStyleLbl="conF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9852D-D308-4A5F-BCD8-68C89840C801}" type="pres">
      <dgm:prSet presAssocID="{7B4AB141-14D7-4A11-A962-14890319C332}" presName="spaceBetweenRectangles" presStyleCnt="0"/>
      <dgm:spPr/>
    </dgm:pt>
    <dgm:pt modelId="{7940EE32-CD77-4AD2-8A97-D2671320C859}" type="pres">
      <dgm:prSet presAssocID="{D22E0FD8-DC95-4D7C-8F44-B617A42D4F61}" presName="parentLin" presStyleCnt="0"/>
      <dgm:spPr/>
    </dgm:pt>
    <dgm:pt modelId="{15403CF2-9F08-41FD-A7D9-383CE645D0F3}" type="pres">
      <dgm:prSet presAssocID="{D22E0FD8-DC95-4D7C-8F44-B617A42D4F61}" presName="parentLeftMargin" presStyleLbl="node1" presStyleIdx="6" presStyleCnt="9"/>
      <dgm:spPr/>
      <dgm:t>
        <a:bodyPr/>
        <a:lstStyle/>
        <a:p>
          <a:endParaRPr lang="ru-RU"/>
        </a:p>
      </dgm:t>
    </dgm:pt>
    <dgm:pt modelId="{90276CE2-4784-4A03-8ADE-869026DC83F5}" type="pres">
      <dgm:prSet presAssocID="{D22E0FD8-DC95-4D7C-8F44-B617A42D4F61}" presName="parentText" presStyleLbl="node1" presStyleIdx="7" presStyleCnt="9" custScaleX="134777" custScaleY="2804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8068B-A1F2-481A-BFF8-3C202859353E}" type="pres">
      <dgm:prSet presAssocID="{D22E0FD8-DC95-4D7C-8F44-B617A42D4F61}" presName="negativeSpace" presStyleCnt="0"/>
      <dgm:spPr/>
    </dgm:pt>
    <dgm:pt modelId="{1283DDD7-9657-479C-A973-3DC20872120A}" type="pres">
      <dgm:prSet presAssocID="{D22E0FD8-DC95-4D7C-8F44-B617A42D4F61}" presName="childText" presStyleLbl="conF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B038A-2907-43A6-93A4-1E4FB85BD11E}" type="pres">
      <dgm:prSet presAssocID="{F73957FF-A298-4B22-983B-EADAC2F68826}" presName="spaceBetweenRectangles" presStyleCnt="0"/>
      <dgm:spPr/>
    </dgm:pt>
    <dgm:pt modelId="{468EB742-5028-4F40-B290-56B72A7E2D69}" type="pres">
      <dgm:prSet presAssocID="{57133E78-27E7-4F6E-B81F-A142A7EDE283}" presName="parentLin" presStyleCnt="0"/>
      <dgm:spPr/>
    </dgm:pt>
    <dgm:pt modelId="{5C5D8C19-1DBF-4CA3-91E0-A3311554A14D}" type="pres">
      <dgm:prSet presAssocID="{57133E78-27E7-4F6E-B81F-A142A7EDE283}" presName="parentLeftMargin" presStyleLbl="node1" presStyleIdx="7" presStyleCnt="9"/>
      <dgm:spPr/>
      <dgm:t>
        <a:bodyPr/>
        <a:lstStyle/>
        <a:p>
          <a:endParaRPr lang="ru-RU"/>
        </a:p>
      </dgm:t>
    </dgm:pt>
    <dgm:pt modelId="{A718BAA7-59D2-4EA8-B475-03CF8F3AF7DF}" type="pres">
      <dgm:prSet presAssocID="{57133E78-27E7-4F6E-B81F-A142A7EDE283}" presName="parentText" presStyleLbl="node1" presStyleIdx="8" presStyleCnt="9" custScaleX="134777" custScaleY="280488" custLinFactNeighborX="-1639" custLinFactNeighborY="-130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6134F-1710-4641-8479-D71B6ED05D15}" type="pres">
      <dgm:prSet presAssocID="{57133E78-27E7-4F6E-B81F-A142A7EDE283}" presName="negativeSpace" presStyleCnt="0"/>
      <dgm:spPr/>
    </dgm:pt>
    <dgm:pt modelId="{10E09F1E-9E94-4359-8CAC-CAE71C96A63E}" type="pres">
      <dgm:prSet presAssocID="{57133E78-27E7-4F6E-B81F-A142A7EDE283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F49D822A-7150-4E1F-8C39-6C6A290C20B1}" type="presOf" srcId="{9B08C70B-37D0-4711-B1DD-E0ED32C49C8E}" destId="{6CDF1CF2-00CA-4705-8196-3076FFC93D1D}" srcOrd="0" destOrd="0" presId="urn:microsoft.com/office/officeart/2005/8/layout/list1"/>
    <dgm:cxn modelId="{00CA1042-76B5-4FE3-B514-568F3687D42A}" type="presOf" srcId="{5E1BCC36-C5A2-4940-9057-F2F9C5139E3F}" destId="{186E3E42-395D-4818-AABA-2EF63B1E0225}" srcOrd="1" destOrd="0" presId="urn:microsoft.com/office/officeart/2005/8/layout/list1"/>
    <dgm:cxn modelId="{63633FA6-163E-4175-94A9-04592DEB5EF7}" srcId="{8AE23D18-82F3-4E32-B7FE-89AA21226FFD}" destId="{A1023B6F-59D7-40E5-AB95-55E214795DD1}" srcOrd="6" destOrd="0" parTransId="{7F4D6776-5516-47C2-B6AD-E95747A9396B}" sibTransId="{7B4AB141-14D7-4A11-A962-14890319C332}"/>
    <dgm:cxn modelId="{9BB2F0B4-322C-4E18-B25F-F1076BBCDA9D}" type="presOf" srcId="{57133E78-27E7-4F6E-B81F-A142A7EDE283}" destId="{A718BAA7-59D2-4EA8-B475-03CF8F3AF7DF}" srcOrd="1" destOrd="0" presId="urn:microsoft.com/office/officeart/2005/8/layout/list1"/>
    <dgm:cxn modelId="{9D1698EE-997A-4093-A55F-B6CD170E584D}" srcId="{8AE23D18-82F3-4E32-B7FE-89AA21226FFD}" destId="{D22E0FD8-DC95-4D7C-8F44-B617A42D4F61}" srcOrd="7" destOrd="0" parTransId="{0FE368EF-4077-4FE9-8327-924AD0C52437}" sibTransId="{F73957FF-A298-4B22-983B-EADAC2F68826}"/>
    <dgm:cxn modelId="{E4F3F64E-D4E5-4690-B3F3-8E49D5C763C5}" srcId="{8AE23D18-82F3-4E32-B7FE-89AA21226FFD}" destId="{5E1BCC36-C5A2-4940-9057-F2F9C5139E3F}" srcOrd="1" destOrd="0" parTransId="{EF3414B5-877A-4E19-BF31-38FC8F88CC9C}" sibTransId="{06F75795-3406-42C3-8557-42D7C7DF7097}"/>
    <dgm:cxn modelId="{D3FD7C51-8707-429E-B530-CE0258EA3F51}" srcId="{8AE23D18-82F3-4E32-B7FE-89AA21226FFD}" destId="{9B08C70B-37D0-4711-B1DD-E0ED32C49C8E}" srcOrd="0" destOrd="0" parTransId="{EEF6BCED-EE96-4836-8A6C-4C22C82DE916}" sibTransId="{AF013A15-7744-42C5-B0CC-5A0870E8A5AE}"/>
    <dgm:cxn modelId="{F9BEB7AB-7109-436F-AD82-59C8187064D4}" type="presOf" srcId="{8AE23D18-82F3-4E32-B7FE-89AA21226FFD}" destId="{12562D6C-71FF-45C5-BAD3-7F6E0248B01B}" srcOrd="0" destOrd="0" presId="urn:microsoft.com/office/officeart/2005/8/layout/list1"/>
    <dgm:cxn modelId="{B1347DDC-8018-493F-B83D-9D198B1F11E2}" type="presOf" srcId="{967B77EA-2DB0-4979-950B-B07872DB8581}" destId="{2074968E-A297-4008-B246-0FD4718C752D}" srcOrd="1" destOrd="0" presId="urn:microsoft.com/office/officeart/2005/8/layout/list1"/>
    <dgm:cxn modelId="{4901200F-0E9F-442B-85C8-A1BF998A9E08}" type="presOf" srcId="{A1023B6F-59D7-40E5-AB95-55E214795DD1}" destId="{C7C9198E-33DF-4D23-AD1D-9AC69E06F397}" srcOrd="1" destOrd="0" presId="urn:microsoft.com/office/officeart/2005/8/layout/list1"/>
    <dgm:cxn modelId="{70B355C3-1B19-4429-A775-1B66CCDEC481}" srcId="{8AE23D18-82F3-4E32-B7FE-89AA21226FFD}" destId="{967B77EA-2DB0-4979-950B-B07872DB8581}" srcOrd="5" destOrd="0" parTransId="{CCD35950-D35C-4910-8146-033AD6478DC0}" sibTransId="{7CEBED27-31BF-4274-81B0-BBA66589CFC8}"/>
    <dgm:cxn modelId="{62BB898A-BBB2-456B-B56E-F8D50D64C151}" type="presOf" srcId="{57133E78-27E7-4F6E-B81F-A142A7EDE283}" destId="{5C5D8C19-1DBF-4CA3-91E0-A3311554A14D}" srcOrd="0" destOrd="0" presId="urn:microsoft.com/office/officeart/2005/8/layout/list1"/>
    <dgm:cxn modelId="{91569883-D333-4A4E-8141-B47097BDFDEB}" type="presOf" srcId="{842A6CC6-478F-4FA6-A4A7-41609C93F931}" destId="{DCB5D223-FBB5-4DE4-9406-FE11081020CA}" srcOrd="0" destOrd="0" presId="urn:microsoft.com/office/officeart/2005/8/layout/list1"/>
    <dgm:cxn modelId="{E84D7EDA-A691-4AF9-BAD6-B06F87DF212F}" srcId="{8AE23D18-82F3-4E32-B7FE-89AA21226FFD}" destId="{57133E78-27E7-4F6E-B81F-A142A7EDE283}" srcOrd="8" destOrd="0" parTransId="{F15B20E5-44A3-4B14-B0D2-2F9720A5A987}" sibTransId="{5820452B-5E81-40F2-AE0B-D0EC9840DADA}"/>
    <dgm:cxn modelId="{6A4CD72C-EBB8-4DB8-9663-0594C36A79E9}" type="presOf" srcId="{9B08C70B-37D0-4711-B1DD-E0ED32C49C8E}" destId="{51E012AF-C72A-49E2-AF4C-3E8765E9587D}" srcOrd="1" destOrd="0" presId="urn:microsoft.com/office/officeart/2005/8/layout/list1"/>
    <dgm:cxn modelId="{556755D3-FE33-48EA-ABAE-B1A7C0979A46}" type="presOf" srcId="{D22E0FD8-DC95-4D7C-8F44-B617A42D4F61}" destId="{90276CE2-4784-4A03-8ADE-869026DC83F5}" srcOrd="1" destOrd="0" presId="urn:microsoft.com/office/officeart/2005/8/layout/list1"/>
    <dgm:cxn modelId="{918FB2FC-4E27-475F-978E-A118E2E3ED45}" type="presOf" srcId="{5E1BCC36-C5A2-4940-9057-F2F9C5139E3F}" destId="{C646ECD4-0448-4918-A895-5958857BD797}" srcOrd="0" destOrd="0" presId="urn:microsoft.com/office/officeart/2005/8/layout/list1"/>
    <dgm:cxn modelId="{C1F128EF-0166-4DAC-B26E-FB6A2E777343}" srcId="{8AE23D18-82F3-4E32-B7FE-89AA21226FFD}" destId="{C4E30B1F-D051-4130-8B6B-6E00110B9D20}" srcOrd="4" destOrd="0" parTransId="{9B3F27BA-D395-4D4C-9CE8-85E8521E01E8}" sibTransId="{16C6F483-9C7F-4C84-ABD8-BD9AC19F0BB1}"/>
    <dgm:cxn modelId="{EE9563F5-2DBA-4191-9D73-84CBAA1763AA}" type="presOf" srcId="{967B77EA-2DB0-4979-950B-B07872DB8581}" destId="{B1260278-C89C-45E2-9306-3CD3AD584A85}" srcOrd="0" destOrd="0" presId="urn:microsoft.com/office/officeart/2005/8/layout/list1"/>
    <dgm:cxn modelId="{65821172-9B70-4239-9404-99042CB884DF}" srcId="{8AE23D18-82F3-4E32-B7FE-89AA21226FFD}" destId="{869801E2-BD8B-4CE0-B89D-38293EB94BA8}" srcOrd="3" destOrd="0" parTransId="{7EB28EE7-B2DC-47C0-8FAC-55BF623F4BBE}" sibTransId="{AA844335-3348-4685-AE49-5C177DB69941}"/>
    <dgm:cxn modelId="{21D4811E-D5E7-4DE4-B386-58F89A47D86A}" type="presOf" srcId="{869801E2-BD8B-4CE0-B89D-38293EB94BA8}" destId="{49FCE14E-7EB1-4311-8479-B2782D140CD1}" srcOrd="1" destOrd="0" presId="urn:microsoft.com/office/officeart/2005/8/layout/list1"/>
    <dgm:cxn modelId="{FC707E01-93E7-469D-9192-27DC2DC0794B}" type="presOf" srcId="{C4E30B1F-D051-4130-8B6B-6E00110B9D20}" destId="{17134DFA-4D21-4B9F-B256-E093C7BEBE9A}" srcOrd="1" destOrd="0" presId="urn:microsoft.com/office/officeart/2005/8/layout/list1"/>
    <dgm:cxn modelId="{2961E686-7E3F-47F1-8A6C-9EC3497DBD5B}" type="presOf" srcId="{869801E2-BD8B-4CE0-B89D-38293EB94BA8}" destId="{BD579E58-38BF-401A-AAC2-39A3738D61B8}" srcOrd="0" destOrd="0" presId="urn:microsoft.com/office/officeart/2005/8/layout/list1"/>
    <dgm:cxn modelId="{8337582C-A6E7-495D-8D60-06947FCE018A}" type="presOf" srcId="{A1023B6F-59D7-40E5-AB95-55E214795DD1}" destId="{2620B36B-C0C1-4DF8-862C-DFBD9DA57DCA}" srcOrd="0" destOrd="0" presId="urn:microsoft.com/office/officeart/2005/8/layout/list1"/>
    <dgm:cxn modelId="{058030A4-57C7-4405-8F34-567A2DDA7D1C}" srcId="{8AE23D18-82F3-4E32-B7FE-89AA21226FFD}" destId="{842A6CC6-478F-4FA6-A4A7-41609C93F931}" srcOrd="2" destOrd="0" parTransId="{A7F9CC1B-CA9D-4D7B-8480-6993ED01616A}" sibTransId="{DAF69F95-99C8-42AB-9890-CB43C7730B87}"/>
    <dgm:cxn modelId="{34C2E865-9EC1-48D9-A694-89CF84AD7D8B}" type="presOf" srcId="{C4E30B1F-D051-4130-8B6B-6E00110B9D20}" destId="{A0D90646-823D-423D-AC14-4CA993F204E9}" srcOrd="0" destOrd="0" presId="urn:microsoft.com/office/officeart/2005/8/layout/list1"/>
    <dgm:cxn modelId="{F2E46B94-AE1E-4CEA-B05C-A9CD8A735033}" type="presOf" srcId="{842A6CC6-478F-4FA6-A4A7-41609C93F931}" destId="{D8843088-822C-4A7D-A0F6-016963A43F2D}" srcOrd="1" destOrd="0" presId="urn:microsoft.com/office/officeart/2005/8/layout/list1"/>
    <dgm:cxn modelId="{00578808-CC85-49E5-BD86-983A51FED9FA}" type="presOf" srcId="{D22E0FD8-DC95-4D7C-8F44-B617A42D4F61}" destId="{15403CF2-9F08-41FD-A7D9-383CE645D0F3}" srcOrd="0" destOrd="0" presId="urn:microsoft.com/office/officeart/2005/8/layout/list1"/>
    <dgm:cxn modelId="{B5E0CAA4-4D43-47C1-8A0A-7577EB5816B1}" type="presParOf" srcId="{12562D6C-71FF-45C5-BAD3-7F6E0248B01B}" destId="{509DA945-2D38-4F9C-ADF0-724BFAF5C7B0}" srcOrd="0" destOrd="0" presId="urn:microsoft.com/office/officeart/2005/8/layout/list1"/>
    <dgm:cxn modelId="{70C48B5A-E28B-4432-A97F-BFE09559A936}" type="presParOf" srcId="{509DA945-2D38-4F9C-ADF0-724BFAF5C7B0}" destId="{6CDF1CF2-00CA-4705-8196-3076FFC93D1D}" srcOrd="0" destOrd="0" presId="urn:microsoft.com/office/officeart/2005/8/layout/list1"/>
    <dgm:cxn modelId="{A833A961-444E-429B-A4BA-3634DCCE9269}" type="presParOf" srcId="{509DA945-2D38-4F9C-ADF0-724BFAF5C7B0}" destId="{51E012AF-C72A-49E2-AF4C-3E8765E9587D}" srcOrd="1" destOrd="0" presId="urn:microsoft.com/office/officeart/2005/8/layout/list1"/>
    <dgm:cxn modelId="{7A2AB45A-0619-4C5E-BD96-AA721D8F0397}" type="presParOf" srcId="{12562D6C-71FF-45C5-BAD3-7F6E0248B01B}" destId="{DF8DAA9A-D980-4436-8218-48A5C8E16E21}" srcOrd="1" destOrd="0" presId="urn:microsoft.com/office/officeart/2005/8/layout/list1"/>
    <dgm:cxn modelId="{66053B4E-E149-458C-B455-7E5789BE2A72}" type="presParOf" srcId="{12562D6C-71FF-45C5-BAD3-7F6E0248B01B}" destId="{5292F979-EE36-42C8-A9EC-4FC675387199}" srcOrd="2" destOrd="0" presId="urn:microsoft.com/office/officeart/2005/8/layout/list1"/>
    <dgm:cxn modelId="{B0E4F72B-9770-4511-A800-E617DD89D2D2}" type="presParOf" srcId="{12562D6C-71FF-45C5-BAD3-7F6E0248B01B}" destId="{C488724F-F23F-427E-957C-49CD3904F627}" srcOrd="3" destOrd="0" presId="urn:microsoft.com/office/officeart/2005/8/layout/list1"/>
    <dgm:cxn modelId="{C7FCB07F-4334-4CD9-9C45-16D2DA144A63}" type="presParOf" srcId="{12562D6C-71FF-45C5-BAD3-7F6E0248B01B}" destId="{19924E5D-8526-4647-ADFB-A6F3B3E76CA4}" srcOrd="4" destOrd="0" presId="urn:microsoft.com/office/officeart/2005/8/layout/list1"/>
    <dgm:cxn modelId="{D8DC7FDF-5A9F-48AE-8AC1-85632AA04628}" type="presParOf" srcId="{19924E5D-8526-4647-ADFB-A6F3B3E76CA4}" destId="{C646ECD4-0448-4918-A895-5958857BD797}" srcOrd="0" destOrd="0" presId="urn:microsoft.com/office/officeart/2005/8/layout/list1"/>
    <dgm:cxn modelId="{2F4EFE07-0F67-47B3-B286-76D70E3E193F}" type="presParOf" srcId="{19924E5D-8526-4647-ADFB-A6F3B3E76CA4}" destId="{186E3E42-395D-4818-AABA-2EF63B1E0225}" srcOrd="1" destOrd="0" presId="urn:microsoft.com/office/officeart/2005/8/layout/list1"/>
    <dgm:cxn modelId="{97320D13-4922-427A-AF3E-3C89B8769C43}" type="presParOf" srcId="{12562D6C-71FF-45C5-BAD3-7F6E0248B01B}" destId="{17EB12E7-E102-4DD0-B5CC-17C6F8B43C26}" srcOrd="5" destOrd="0" presId="urn:microsoft.com/office/officeart/2005/8/layout/list1"/>
    <dgm:cxn modelId="{4B0401C0-8767-4121-AD70-281430CCE784}" type="presParOf" srcId="{12562D6C-71FF-45C5-BAD3-7F6E0248B01B}" destId="{817A4F30-C4DC-492A-9B26-E143F740FAA7}" srcOrd="6" destOrd="0" presId="urn:microsoft.com/office/officeart/2005/8/layout/list1"/>
    <dgm:cxn modelId="{E0CA119E-3A00-4CBF-87DA-A0CFEED5DAB1}" type="presParOf" srcId="{12562D6C-71FF-45C5-BAD3-7F6E0248B01B}" destId="{D0469EA3-8F9A-45EA-A05B-54D42AD6C80D}" srcOrd="7" destOrd="0" presId="urn:microsoft.com/office/officeart/2005/8/layout/list1"/>
    <dgm:cxn modelId="{62E6B617-15E4-402E-8E30-B9F22B3CCD12}" type="presParOf" srcId="{12562D6C-71FF-45C5-BAD3-7F6E0248B01B}" destId="{3158C327-2794-4B19-9164-A2DF384997EB}" srcOrd="8" destOrd="0" presId="urn:microsoft.com/office/officeart/2005/8/layout/list1"/>
    <dgm:cxn modelId="{7EBA911B-C61E-4CEC-A856-E0D16554F9D6}" type="presParOf" srcId="{3158C327-2794-4B19-9164-A2DF384997EB}" destId="{DCB5D223-FBB5-4DE4-9406-FE11081020CA}" srcOrd="0" destOrd="0" presId="urn:microsoft.com/office/officeart/2005/8/layout/list1"/>
    <dgm:cxn modelId="{B4D3F257-CC4F-42A3-96F0-B130597792EB}" type="presParOf" srcId="{3158C327-2794-4B19-9164-A2DF384997EB}" destId="{D8843088-822C-4A7D-A0F6-016963A43F2D}" srcOrd="1" destOrd="0" presId="urn:microsoft.com/office/officeart/2005/8/layout/list1"/>
    <dgm:cxn modelId="{0DF7098C-F920-4FD1-8C58-CFDDBC0DAFC4}" type="presParOf" srcId="{12562D6C-71FF-45C5-BAD3-7F6E0248B01B}" destId="{58DDBE1E-9B7C-49E1-93DB-EF08C4113F3D}" srcOrd="9" destOrd="0" presId="urn:microsoft.com/office/officeart/2005/8/layout/list1"/>
    <dgm:cxn modelId="{EA2DA245-384E-4CDD-B43C-899F382CE31D}" type="presParOf" srcId="{12562D6C-71FF-45C5-BAD3-7F6E0248B01B}" destId="{C474086E-9665-4140-ABEF-1042624083C7}" srcOrd="10" destOrd="0" presId="urn:microsoft.com/office/officeart/2005/8/layout/list1"/>
    <dgm:cxn modelId="{A85DD3B1-DBDF-4B80-AD64-8B72662D1F23}" type="presParOf" srcId="{12562D6C-71FF-45C5-BAD3-7F6E0248B01B}" destId="{CCCA94A7-A15F-4A4B-A19C-EC080D21CB38}" srcOrd="11" destOrd="0" presId="urn:microsoft.com/office/officeart/2005/8/layout/list1"/>
    <dgm:cxn modelId="{CC4FAABD-C7C8-4260-BB67-DC69292D18A0}" type="presParOf" srcId="{12562D6C-71FF-45C5-BAD3-7F6E0248B01B}" destId="{0990B2E6-4BC7-4809-AB0F-6CFE877889B2}" srcOrd="12" destOrd="0" presId="urn:microsoft.com/office/officeart/2005/8/layout/list1"/>
    <dgm:cxn modelId="{2B2F92DB-6E1E-4066-BE69-8AEB6FC3975A}" type="presParOf" srcId="{0990B2E6-4BC7-4809-AB0F-6CFE877889B2}" destId="{BD579E58-38BF-401A-AAC2-39A3738D61B8}" srcOrd="0" destOrd="0" presId="urn:microsoft.com/office/officeart/2005/8/layout/list1"/>
    <dgm:cxn modelId="{7CA8CB61-93ED-4E26-B2E0-146606AC893D}" type="presParOf" srcId="{0990B2E6-4BC7-4809-AB0F-6CFE877889B2}" destId="{49FCE14E-7EB1-4311-8479-B2782D140CD1}" srcOrd="1" destOrd="0" presId="urn:microsoft.com/office/officeart/2005/8/layout/list1"/>
    <dgm:cxn modelId="{369845BD-19AB-4329-8F75-7603144F8273}" type="presParOf" srcId="{12562D6C-71FF-45C5-BAD3-7F6E0248B01B}" destId="{07192F68-49CE-4460-871B-5AF8A0012452}" srcOrd="13" destOrd="0" presId="urn:microsoft.com/office/officeart/2005/8/layout/list1"/>
    <dgm:cxn modelId="{14A5A137-466F-4785-A268-695C716B9CC8}" type="presParOf" srcId="{12562D6C-71FF-45C5-BAD3-7F6E0248B01B}" destId="{D51F4844-F48F-4B93-B8B2-EF24B7E8B695}" srcOrd="14" destOrd="0" presId="urn:microsoft.com/office/officeart/2005/8/layout/list1"/>
    <dgm:cxn modelId="{A5600720-7306-4F0E-A91F-1814D71F8244}" type="presParOf" srcId="{12562D6C-71FF-45C5-BAD3-7F6E0248B01B}" destId="{859876E2-3EC5-43B8-AD9C-EF7A3CE5568C}" srcOrd="15" destOrd="0" presId="urn:microsoft.com/office/officeart/2005/8/layout/list1"/>
    <dgm:cxn modelId="{CC41E73A-5913-44BA-B890-4AB730559BDB}" type="presParOf" srcId="{12562D6C-71FF-45C5-BAD3-7F6E0248B01B}" destId="{9C46B705-FFB5-4559-9727-47B8161DD579}" srcOrd="16" destOrd="0" presId="urn:microsoft.com/office/officeart/2005/8/layout/list1"/>
    <dgm:cxn modelId="{9F4434FD-ABBD-4738-A9A2-A998AAD3490A}" type="presParOf" srcId="{9C46B705-FFB5-4559-9727-47B8161DD579}" destId="{A0D90646-823D-423D-AC14-4CA993F204E9}" srcOrd="0" destOrd="0" presId="urn:microsoft.com/office/officeart/2005/8/layout/list1"/>
    <dgm:cxn modelId="{F8168CA3-D291-4F4E-9EFB-C70AE89BFC12}" type="presParOf" srcId="{9C46B705-FFB5-4559-9727-47B8161DD579}" destId="{17134DFA-4D21-4B9F-B256-E093C7BEBE9A}" srcOrd="1" destOrd="0" presId="urn:microsoft.com/office/officeart/2005/8/layout/list1"/>
    <dgm:cxn modelId="{5EE91674-FA1B-4ABA-9EF5-3FA3066BCA8A}" type="presParOf" srcId="{12562D6C-71FF-45C5-BAD3-7F6E0248B01B}" destId="{3A7FAE51-CDF6-4526-A1A7-789F7EEE6307}" srcOrd="17" destOrd="0" presId="urn:microsoft.com/office/officeart/2005/8/layout/list1"/>
    <dgm:cxn modelId="{9967AA35-2F3A-40B5-A84F-E6429D61D9DB}" type="presParOf" srcId="{12562D6C-71FF-45C5-BAD3-7F6E0248B01B}" destId="{63D0BC61-09EA-4D71-8274-97DF3B74EFE9}" srcOrd="18" destOrd="0" presId="urn:microsoft.com/office/officeart/2005/8/layout/list1"/>
    <dgm:cxn modelId="{A8191B4A-9192-4A92-939B-3CA31ED2317D}" type="presParOf" srcId="{12562D6C-71FF-45C5-BAD3-7F6E0248B01B}" destId="{7D601274-50F4-49B4-BCC8-A5BF1E0F79A4}" srcOrd="19" destOrd="0" presId="urn:microsoft.com/office/officeart/2005/8/layout/list1"/>
    <dgm:cxn modelId="{C82BB6B9-22E6-4B27-AEF2-46D05B27BAB6}" type="presParOf" srcId="{12562D6C-71FF-45C5-BAD3-7F6E0248B01B}" destId="{1555DAE5-CB78-4651-8A7E-5E01B4AA12B2}" srcOrd="20" destOrd="0" presId="urn:microsoft.com/office/officeart/2005/8/layout/list1"/>
    <dgm:cxn modelId="{FEDBEAD3-CDCC-44F5-9DA3-04980F08F771}" type="presParOf" srcId="{1555DAE5-CB78-4651-8A7E-5E01B4AA12B2}" destId="{B1260278-C89C-45E2-9306-3CD3AD584A85}" srcOrd="0" destOrd="0" presId="urn:microsoft.com/office/officeart/2005/8/layout/list1"/>
    <dgm:cxn modelId="{AD2DA0B2-A378-4614-AD45-AD6A6F6CC868}" type="presParOf" srcId="{1555DAE5-CB78-4651-8A7E-5E01B4AA12B2}" destId="{2074968E-A297-4008-B246-0FD4718C752D}" srcOrd="1" destOrd="0" presId="urn:microsoft.com/office/officeart/2005/8/layout/list1"/>
    <dgm:cxn modelId="{A70AA1F1-74D4-4A67-BB4F-A39D0E23AA96}" type="presParOf" srcId="{12562D6C-71FF-45C5-BAD3-7F6E0248B01B}" destId="{BA9D9D3B-19F4-46B0-A8A7-9D59749EC955}" srcOrd="21" destOrd="0" presId="urn:microsoft.com/office/officeart/2005/8/layout/list1"/>
    <dgm:cxn modelId="{4F949320-3A7B-40A6-9E92-226302B18590}" type="presParOf" srcId="{12562D6C-71FF-45C5-BAD3-7F6E0248B01B}" destId="{34A0AF69-67FB-4649-B8F2-B22CB89E83C4}" srcOrd="22" destOrd="0" presId="urn:microsoft.com/office/officeart/2005/8/layout/list1"/>
    <dgm:cxn modelId="{3FF4187A-1B13-4DC8-8D82-C6FE1130E6F1}" type="presParOf" srcId="{12562D6C-71FF-45C5-BAD3-7F6E0248B01B}" destId="{6B324838-13BC-424B-9390-EAD8FD8A0030}" srcOrd="23" destOrd="0" presId="urn:microsoft.com/office/officeart/2005/8/layout/list1"/>
    <dgm:cxn modelId="{BCAAFD7E-F96C-4D21-B530-F65BBF336741}" type="presParOf" srcId="{12562D6C-71FF-45C5-BAD3-7F6E0248B01B}" destId="{D2020C9D-9EE0-4BD8-B4FF-8FC6344E32D0}" srcOrd="24" destOrd="0" presId="urn:microsoft.com/office/officeart/2005/8/layout/list1"/>
    <dgm:cxn modelId="{E2FAC9AB-F283-4C43-B4A7-55210865B007}" type="presParOf" srcId="{D2020C9D-9EE0-4BD8-B4FF-8FC6344E32D0}" destId="{2620B36B-C0C1-4DF8-862C-DFBD9DA57DCA}" srcOrd="0" destOrd="0" presId="urn:microsoft.com/office/officeart/2005/8/layout/list1"/>
    <dgm:cxn modelId="{5E57740A-61F3-443F-8F21-A58A17AA63C2}" type="presParOf" srcId="{D2020C9D-9EE0-4BD8-B4FF-8FC6344E32D0}" destId="{C7C9198E-33DF-4D23-AD1D-9AC69E06F397}" srcOrd="1" destOrd="0" presId="urn:microsoft.com/office/officeart/2005/8/layout/list1"/>
    <dgm:cxn modelId="{34159B60-A7BC-4929-A727-1C43D11DB5DA}" type="presParOf" srcId="{12562D6C-71FF-45C5-BAD3-7F6E0248B01B}" destId="{A577C0FF-4A3E-4A68-9E24-215D10E3EDDE}" srcOrd="25" destOrd="0" presId="urn:microsoft.com/office/officeart/2005/8/layout/list1"/>
    <dgm:cxn modelId="{1BCFA6AF-9AEC-4B9A-88FC-39EC8D5576B6}" type="presParOf" srcId="{12562D6C-71FF-45C5-BAD3-7F6E0248B01B}" destId="{41DEE311-7D7C-4738-A99F-E7816E2F8B72}" srcOrd="26" destOrd="0" presId="urn:microsoft.com/office/officeart/2005/8/layout/list1"/>
    <dgm:cxn modelId="{6FABA03E-2486-4DEE-B01F-6E0ACECEB0E4}" type="presParOf" srcId="{12562D6C-71FF-45C5-BAD3-7F6E0248B01B}" destId="{F2D9852D-D308-4A5F-BCD8-68C89840C801}" srcOrd="27" destOrd="0" presId="urn:microsoft.com/office/officeart/2005/8/layout/list1"/>
    <dgm:cxn modelId="{87D7ADE6-FD21-46F3-AF24-C33554F3B332}" type="presParOf" srcId="{12562D6C-71FF-45C5-BAD3-7F6E0248B01B}" destId="{7940EE32-CD77-4AD2-8A97-D2671320C859}" srcOrd="28" destOrd="0" presId="urn:microsoft.com/office/officeart/2005/8/layout/list1"/>
    <dgm:cxn modelId="{811D179D-8111-42B5-B8B1-F7705AE6BC7F}" type="presParOf" srcId="{7940EE32-CD77-4AD2-8A97-D2671320C859}" destId="{15403CF2-9F08-41FD-A7D9-383CE645D0F3}" srcOrd="0" destOrd="0" presId="urn:microsoft.com/office/officeart/2005/8/layout/list1"/>
    <dgm:cxn modelId="{B5165F3A-75F5-450A-8DFC-5A190A737ACE}" type="presParOf" srcId="{7940EE32-CD77-4AD2-8A97-D2671320C859}" destId="{90276CE2-4784-4A03-8ADE-869026DC83F5}" srcOrd="1" destOrd="0" presId="urn:microsoft.com/office/officeart/2005/8/layout/list1"/>
    <dgm:cxn modelId="{BAE353FB-BE2E-4C03-BF72-0F9A761C4512}" type="presParOf" srcId="{12562D6C-71FF-45C5-BAD3-7F6E0248B01B}" destId="{ACF8068B-A1F2-481A-BFF8-3C202859353E}" srcOrd="29" destOrd="0" presId="urn:microsoft.com/office/officeart/2005/8/layout/list1"/>
    <dgm:cxn modelId="{8AD8A6DE-62DA-44DF-B340-D5046F9AAF6A}" type="presParOf" srcId="{12562D6C-71FF-45C5-BAD3-7F6E0248B01B}" destId="{1283DDD7-9657-479C-A973-3DC20872120A}" srcOrd="30" destOrd="0" presId="urn:microsoft.com/office/officeart/2005/8/layout/list1"/>
    <dgm:cxn modelId="{5F03A801-B03B-4994-92A7-4B1E8CBA0C08}" type="presParOf" srcId="{12562D6C-71FF-45C5-BAD3-7F6E0248B01B}" destId="{1DDB038A-2907-43A6-93A4-1E4FB85BD11E}" srcOrd="31" destOrd="0" presId="urn:microsoft.com/office/officeart/2005/8/layout/list1"/>
    <dgm:cxn modelId="{F7B615AE-F72B-4244-AE23-6E80F0590138}" type="presParOf" srcId="{12562D6C-71FF-45C5-BAD3-7F6E0248B01B}" destId="{468EB742-5028-4F40-B290-56B72A7E2D69}" srcOrd="32" destOrd="0" presId="urn:microsoft.com/office/officeart/2005/8/layout/list1"/>
    <dgm:cxn modelId="{07F4E13B-E508-40A6-A126-1DED9734C099}" type="presParOf" srcId="{468EB742-5028-4F40-B290-56B72A7E2D69}" destId="{5C5D8C19-1DBF-4CA3-91E0-A3311554A14D}" srcOrd="0" destOrd="0" presId="urn:microsoft.com/office/officeart/2005/8/layout/list1"/>
    <dgm:cxn modelId="{50ED9A32-1153-4537-B21E-AFEE28399EFE}" type="presParOf" srcId="{468EB742-5028-4F40-B290-56B72A7E2D69}" destId="{A718BAA7-59D2-4EA8-B475-03CF8F3AF7DF}" srcOrd="1" destOrd="0" presId="urn:microsoft.com/office/officeart/2005/8/layout/list1"/>
    <dgm:cxn modelId="{97E0E765-7685-48B8-9418-A1237271349A}" type="presParOf" srcId="{12562D6C-71FF-45C5-BAD3-7F6E0248B01B}" destId="{0E76134F-1710-4641-8479-D71B6ED05D15}" srcOrd="33" destOrd="0" presId="urn:microsoft.com/office/officeart/2005/8/layout/list1"/>
    <dgm:cxn modelId="{988020F4-FFAE-4279-B360-31294D1D1A9D}" type="presParOf" srcId="{12562D6C-71FF-45C5-BAD3-7F6E0248B01B}" destId="{10E09F1E-9E94-4359-8CAC-CAE71C96A63E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66CD5B-7C8A-49E6-8D03-2255B6B89BCC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40172-8B7E-4563-83C5-40CF7609AA7D}">
      <dgm:prSet phldrT="[Текст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решения проблемы дефицита врачебных кадров в здравоохранении области в 2016 году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C7EC24-2FC5-45CB-95A2-0601FD570D0F}" type="parTrans" cxnId="{45F80557-D6F3-4FE5-8843-E51241BC3D8B}">
      <dgm:prSet/>
      <dgm:spPr/>
      <dgm:t>
        <a:bodyPr/>
        <a:lstStyle/>
        <a:p>
          <a:endParaRPr lang="ru-RU"/>
        </a:p>
      </dgm:t>
    </dgm:pt>
    <dgm:pt modelId="{CF7046E6-79DA-4165-92E6-D6C7CEE3425C}" type="sibTrans" cxnId="{45F80557-D6F3-4FE5-8843-E51241BC3D8B}">
      <dgm:prSet/>
      <dgm:spPr/>
      <dgm:t>
        <a:bodyPr/>
        <a:lstStyle/>
        <a:p>
          <a:endParaRPr lang="ru-RU"/>
        </a:p>
      </dgm:t>
    </dgm:pt>
    <dgm:pt modelId="{A6BCDB70-47D7-414F-95AE-E6B784CA4BBC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врачей-специалистов посредством целевого обучения медицинским специальностям за счет средств федерального бюджета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95BE77-D460-4001-B857-91BFCBFB8EC4}" type="parTrans" cxnId="{AF192E4A-A5EA-4C31-96BD-1594CF941254}">
      <dgm:prSet/>
      <dgm:spPr/>
      <dgm:t>
        <a:bodyPr/>
        <a:lstStyle/>
        <a:p>
          <a:endParaRPr lang="ru-RU"/>
        </a:p>
      </dgm:t>
    </dgm:pt>
    <dgm:pt modelId="{53330E6B-6E2C-495E-8196-A7566F6AE35D}" type="sibTrans" cxnId="{AF192E4A-A5EA-4C31-96BD-1594CF941254}">
      <dgm:prSet/>
      <dgm:spPr/>
      <dgm:t>
        <a:bodyPr/>
        <a:lstStyle/>
        <a:p>
          <a:endParaRPr lang="ru-RU"/>
        </a:p>
      </dgm:t>
    </dgm:pt>
    <dgm:pt modelId="{62BDCAE0-B86F-45E1-8541-1B9CD6188DB0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мер социальной поддержки медицинским работникам (повышение престижа медицинских профессий)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76040A-6169-4B21-9D5D-22348B0F894F}" type="parTrans" cxnId="{78884D95-B5C2-43C6-B523-AEA14B513D4E}">
      <dgm:prSet/>
      <dgm:spPr/>
      <dgm:t>
        <a:bodyPr/>
        <a:lstStyle/>
        <a:p>
          <a:endParaRPr lang="ru-RU"/>
        </a:p>
      </dgm:t>
    </dgm:pt>
    <dgm:pt modelId="{A462C09F-4CD7-4A1E-B1C7-D4E039F277F3}" type="sibTrans" cxnId="{78884D95-B5C2-43C6-B523-AEA14B513D4E}">
      <dgm:prSet/>
      <dgm:spPr/>
      <dgm:t>
        <a:bodyPr/>
        <a:lstStyle/>
        <a:p>
          <a:endParaRPr lang="ru-RU"/>
        </a:p>
      </dgm:t>
    </dgm:pt>
    <dgm:pt modelId="{AEB9654F-2914-4941-B1D4-5B977944B1D1}">
      <dgm:prSet phldrT="[Текст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Контрактная целевая подготовка врачей-специалистов за счет средств областного бюджета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616C591-CACD-431B-9C4B-4D53A073A9D0}" type="sibTrans" cxnId="{F5DE0524-3FC3-4C38-85CA-0AAA68869820}">
      <dgm:prSet/>
      <dgm:spPr/>
      <dgm:t>
        <a:bodyPr/>
        <a:lstStyle/>
        <a:p>
          <a:endParaRPr lang="ru-RU"/>
        </a:p>
      </dgm:t>
    </dgm:pt>
    <dgm:pt modelId="{879818B8-84E1-4C88-B57C-E3533A0FA7F7}" type="parTrans" cxnId="{F5DE0524-3FC3-4C38-85CA-0AAA68869820}">
      <dgm:prSet/>
      <dgm:spPr/>
      <dgm:t>
        <a:bodyPr/>
        <a:lstStyle/>
        <a:p>
          <a:endParaRPr lang="ru-RU"/>
        </a:p>
      </dgm:t>
    </dgm:pt>
    <dgm:pt modelId="{D30012C7-21EE-4339-B383-E10B4A8EBF6E}" type="pres">
      <dgm:prSet presAssocID="{4966CD5B-7C8A-49E6-8D03-2255B6B89B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A92F60-3AA7-4D42-AEA4-19A32621CCB3}" type="pres">
      <dgm:prSet presAssocID="{4966CD5B-7C8A-49E6-8D03-2255B6B89BCC}" presName="radial" presStyleCnt="0">
        <dgm:presLayoutVars>
          <dgm:animLvl val="ctr"/>
        </dgm:presLayoutVars>
      </dgm:prSet>
      <dgm:spPr/>
    </dgm:pt>
    <dgm:pt modelId="{7B638491-8AE1-4237-AB7A-DFEC58EF666D}" type="pres">
      <dgm:prSet presAssocID="{36F40172-8B7E-4563-83C5-40CF7609AA7D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FC4E21C2-963B-4F74-9983-F82B1E4CD35D}" type="pres">
      <dgm:prSet presAssocID="{A6BCDB70-47D7-414F-95AE-E6B784CA4BBC}" presName="node" presStyleLbl="vennNode1" presStyleIdx="1" presStyleCnt="4" custScaleX="153594" custScaleY="126390" custRadScaleRad="105136" custRadScaleInc="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08D426-8E28-443F-8ADA-45B123AA5111}" type="pres">
      <dgm:prSet presAssocID="{62BDCAE0-B86F-45E1-8541-1B9CD6188DB0}" presName="node" presStyleLbl="vennNode1" presStyleIdx="2" presStyleCnt="4" custScaleX="138841" custScaleY="121243" custRadScaleRad="111757" custRadScaleInc="-7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DC8F7-8B3E-4A33-BD19-A108C317F277}" type="pres">
      <dgm:prSet presAssocID="{AEB9654F-2914-4941-B1D4-5B977944B1D1}" presName="node" presStyleLbl="vennNode1" presStyleIdx="3" presStyleCnt="4" custScaleX="136687" custScaleY="126063" custRadScaleRad="106664" custRadScaleInc="5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68ADEF-DC5E-4149-80DC-1C453BF0E859}" type="presOf" srcId="{AEB9654F-2914-4941-B1D4-5B977944B1D1}" destId="{455DC8F7-8B3E-4A33-BD19-A108C317F277}" srcOrd="0" destOrd="0" presId="urn:microsoft.com/office/officeart/2005/8/layout/radial3"/>
    <dgm:cxn modelId="{45F80557-D6F3-4FE5-8843-E51241BC3D8B}" srcId="{4966CD5B-7C8A-49E6-8D03-2255B6B89BCC}" destId="{36F40172-8B7E-4563-83C5-40CF7609AA7D}" srcOrd="0" destOrd="0" parTransId="{54C7EC24-2FC5-45CB-95A2-0601FD570D0F}" sibTransId="{CF7046E6-79DA-4165-92E6-D6C7CEE3425C}"/>
    <dgm:cxn modelId="{EE8D0195-BC3E-4A58-9D96-539E557612BC}" type="presOf" srcId="{36F40172-8B7E-4563-83C5-40CF7609AA7D}" destId="{7B638491-8AE1-4237-AB7A-DFEC58EF666D}" srcOrd="0" destOrd="0" presId="urn:microsoft.com/office/officeart/2005/8/layout/radial3"/>
    <dgm:cxn modelId="{F5DE0524-3FC3-4C38-85CA-0AAA68869820}" srcId="{36F40172-8B7E-4563-83C5-40CF7609AA7D}" destId="{AEB9654F-2914-4941-B1D4-5B977944B1D1}" srcOrd="2" destOrd="0" parTransId="{879818B8-84E1-4C88-B57C-E3533A0FA7F7}" sibTransId="{5616C591-CACD-431B-9C4B-4D53A073A9D0}"/>
    <dgm:cxn modelId="{B91AC619-90D6-4B59-899C-A9D36F320092}" type="presOf" srcId="{4966CD5B-7C8A-49E6-8D03-2255B6B89BCC}" destId="{D30012C7-21EE-4339-B383-E10B4A8EBF6E}" srcOrd="0" destOrd="0" presId="urn:microsoft.com/office/officeart/2005/8/layout/radial3"/>
    <dgm:cxn modelId="{F4A5DC25-B3B3-4ACE-9C38-DF07B8144A75}" type="presOf" srcId="{A6BCDB70-47D7-414F-95AE-E6B784CA4BBC}" destId="{FC4E21C2-963B-4F74-9983-F82B1E4CD35D}" srcOrd="0" destOrd="0" presId="urn:microsoft.com/office/officeart/2005/8/layout/radial3"/>
    <dgm:cxn modelId="{78884D95-B5C2-43C6-B523-AEA14B513D4E}" srcId="{36F40172-8B7E-4563-83C5-40CF7609AA7D}" destId="{62BDCAE0-B86F-45E1-8541-1B9CD6188DB0}" srcOrd="1" destOrd="0" parTransId="{D976040A-6169-4B21-9D5D-22348B0F894F}" sibTransId="{A462C09F-4CD7-4A1E-B1C7-D4E039F277F3}"/>
    <dgm:cxn modelId="{AF192E4A-A5EA-4C31-96BD-1594CF941254}" srcId="{36F40172-8B7E-4563-83C5-40CF7609AA7D}" destId="{A6BCDB70-47D7-414F-95AE-E6B784CA4BBC}" srcOrd="0" destOrd="0" parTransId="{2A95BE77-D460-4001-B857-91BFCBFB8EC4}" sibTransId="{53330E6B-6E2C-495E-8196-A7566F6AE35D}"/>
    <dgm:cxn modelId="{12428E76-E56D-4B15-8028-56D91725445A}" type="presOf" srcId="{62BDCAE0-B86F-45E1-8541-1B9CD6188DB0}" destId="{2308D426-8E28-443F-8ADA-45B123AA5111}" srcOrd="0" destOrd="0" presId="urn:microsoft.com/office/officeart/2005/8/layout/radial3"/>
    <dgm:cxn modelId="{BC67E601-FD1C-4BD7-B363-5D529CF6C42E}" type="presParOf" srcId="{D30012C7-21EE-4339-B383-E10B4A8EBF6E}" destId="{80A92F60-3AA7-4D42-AEA4-19A32621CCB3}" srcOrd="0" destOrd="0" presId="urn:microsoft.com/office/officeart/2005/8/layout/radial3"/>
    <dgm:cxn modelId="{B459DACC-A23B-4EDF-941C-E746BF74E09E}" type="presParOf" srcId="{80A92F60-3AA7-4D42-AEA4-19A32621CCB3}" destId="{7B638491-8AE1-4237-AB7A-DFEC58EF666D}" srcOrd="0" destOrd="0" presId="urn:microsoft.com/office/officeart/2005/8/layout/radial3"/>
    <dgm:cxn modelId="{E1D99EB9-1A73-42D9-B53B-DB08361460EF}" type="presParOf" srcId="{80A92F60-3AA7-4D42-AEA4-19A32621CCB3}" destId="{FC4E21C2-963B-4F74-9983-F82B1E4CD35D}" srcOrd="1" destOrd="0" presId="urn:microsoft.com/office/officeart/2005/8/layout/radial3"/>
    <dgm:cxn modelId="{0AC7E53D-871E-4FF4-939C-AB5AA50AF50C}" type="presParOf" srcId="{80A92F60-3AA7-4D42-AEA4-19A32621CCB3}" destId="{2308D426-8E28-443F-8ADA-45B123AA5111}" srcOrd="2" destOrd="0" presId="urn:microsoft.com/office/officeart/2005/8/layout/radial3"/>
    <dgm:cxn modelId="{EDC0EFF3-06BA-4270-A4BA-DB40B56D1F4F}" type="presParOf" srcId="{80A92F60-3AA7-4D42-AEA4-19A32621CCB3}" destId="{455DC8F7-8B3E-4A33-BD19-A108C317F277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FF2689A-4AA8-4B96-B317-E743EBDB802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7B0C3DEB-DE89-47C7-9A45-7C05DB0DACA6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сельским специалистам здравоохранения денежной компенсации в размере 1 100,0 рублей за оплату жилого помещения, отопление, электроэнергию; на приобретение и доставку твердого топлива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CC8067-7120-40D9-B566-91765524398A}" type="parTrans" cxnId="{2B6C3951-A8C7-4685-B270-8D75BCD4C505}">
      <dgm:prSet/>
      <dgm:spPr/>
      <dgm:t>
        <a:bodyPr/>
        <a:lstStyle/>
        <a:p>
          <a:endParaRPr lang="ru-RU"/>
        </a:p>
      </dgm:t>
    </dgm:pt>
    <dgm:pt modelId="{3FF45C51-48B1-4735-B451-778215794E66}" type="sibTrans" cxnId="{2B6C3951-A8C7-4685-B270-8D75BCD4C505}">
      <dgm:prSet/>
      <dgm:spPr/>
      <dgm:t>
        <a:bodyPr/>
        <a:lstStyle/>
        <a:p>
          <a:endParaRPr lang="ru-RU"/>
        </a:p>
      </dgm:t>
    </dgm:pt>
    <dgm:pt modelId="{7D392A92-4471-40F4-B063-CAC7D669DF01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5 служебных квартир для врачей государственных учреждений здравоохранения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1F52A6-DD0E-41C6-A931-A6E1214D4D2E}" type="parTrans" cxnId="{B9951925-22AA-437C-8384-57C306F09066}">
      <dgm:prSet/>
      <dgm:spPr/>
      <dgm:t>
        <a:bodyPr/>
        <a:lstStyle/>
        <a:p>
          <a:endParaRPr lang="ru-RU"/>
        </a:p>
      </dgm:t>
    </dgm:pt>
    <dgm:pt modelId="{513D8C26-390C-48A2-892D-DA569F440DD9}" type="sibTrans" cxnId="{B9951925-22AA-437C-8384-57C306F09066}">
      <dgm:prSet/>
      <dgm:spPr/>
      <dgm:t>
        <a:bodyPr/>
        <a:lstStyle/>
        <a:p>
          <a:endParaRPr lang="ru-RU"/>
        </a:p>
      </dgm:t>
    </dgm:pt>
    <dgm:pt modelId="{2954A7DA-1123-4EBC-B368-B6D33F2B8C49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«подъемных» 120 медицинским работникам, впервые трудоустроившихся в области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A585B2-8E35-4D9B-8E0B-93392DD8EA32}" type="parTrans" cxnId="{80769D6F-92FF-4F73-A8EC-9312FC70B34F}">
      <dgm:prSet/>
      <dgm:spPr/>
      <dgm:t>
        <a:bodyPr/>
        <a:lstStyle/>
        <a:p>
          <a:endParaRPr lang="ru-RU"/>
        </a:p>
      </dgm:t>
    </dgm:pt>
    <dgm:pt modelId="{8C4530FC-949C-42A4-A967-4763FC834984}" type="sibTrans" cxnId="{80769D6F-92FF-4F73-A8EC-9312FC70B34F}">
      <dgm:prSet/>
      <dgm:spPr/>
      <dgm:t>
        <a:bodyPr/>
        <a:lstStyle/>
        <a:p>
          <a:endParaRPr lang="ru-RU"/>
        </a:p>
      </dgm:t>
    </dgm:pt>
    <dgm:pt modelId="{B0E78E73-D3F6-4875-9EE7-5E44034E317A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ежемесячной денежной выплаты в размере 2 000 рублей 38 выпускникам медицинских вузов, проходящим практическую часть целевой интернатуры в ведущих медицинских организациях области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2D7093-E78F-4C51-AA47-FE69EFA653A7}" type="parTrans" cxnId="{20B65B0C-CA12-478C-8C99-EB3FAF5170B7}">
      <dgm:prSet/>
      <dgm:spPr/>
      <dgm:t>
        <a:bodyPr/>
        <a:lstStyle/>
        <a:p>
          <a:endParaRPr lang="ru-RU"/>
        </a:p>
      </dgm:t>
    </dgm:pt>
    <dgm:pt modelId="{B31A67DA-A9F8-4D9D-ACB9-C692A23882C1}" type="sibTrans" cxnId="{20B65B0C-CA12-478C-8C99-EB3FAF5170B7}">
      <dgm:prSet/>
      <dgm:spPr/>
      <dgm:t>
        <a:bodyPr/>
        <a:lstStyle/>
        <a:p>
          <a:endParaRPr lang="ru-RU"/>
        </a:p>
      </dgm:t>
    </dgm:pt>
    <dgm:pt modelId="{B924DD9A-081E-4998-A399-9113AE5BDEF7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ежегодного материального обеспечения 50 студентам целевого обучения по медицинским специальностям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118F72-1C2C-49ED-9734-E93432A047C2}" type="parTrans" cxnId="{10F0A0DE-1E6E-4404-B42C-1D6D950C75C6}">
      <dgm:prSet/>
      <dgm:spPr/>
      <dgm:t>
        <a:bodyPr/>
        <a:lstStyle/>
        <a:p>
          <a:endParaRPr lang="ru-RU"/>
        </a:p>
      </dgm:t>
    </dgm:pt>
    <dgm:pt modelId="{F1D8B173-B506-4726-82A4-874FA1795586}" type="sibTrans" cxnId="{10F0A0DE-1E6E-4404-B42C-1D6D950C75C6}">
      <dgm:prSet/>
      <dgm:spPr/>
      <dgm:t>
        <a:bodyPr/>
        <a:lstStyle/>
        <a:p>
          <a:endParaRPr lang="ru-RU"/>
        </a:p>
      </dgm:t>
    </dgm:pt>
    <dgm:pt modelId="{FB98239A-5F63-4815-A4EA-2E35DD975A77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единовременных денежных выплат 14 медицинским работникам по результатам конкурсов профессионального мастерства ежегодно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69A34A-F7EB-4BD0-B581-CF28B5ABF881}" type="parTrans" cxnId="{466166BB-ADF8-4579-90B2-1205412878A7}">
      <dgm:prSet/>
      <dgm:spPr/>
      <dgm:t>
        <a:bodyPr/>
        <a:lstStyle/>
        <a:p>
          <a:endParaRPr lang="ru-RU"/>
        </a:p>
      </dgm:t>
    </dgm:pt>
    <dgm:pt modelId="{E11C6418-2748-4570-912E-AFAF50C30DB0}" type="sibTrans" cxnId="{466166BB-ADF8-4579-90B2-1205412878A7}">
      <dgm:prSet/>
      <dgm:spPr/>
      <dgm:t>
        <a:bodyPr/>
        <a:lstStyle/>
        <a:p>
          <a:endParaRPr lang="ru-RU"/>
        </a:p>
      </dgm:t>
    </dgm:pt>
    <dgm:pt modelId="{091CCF96-1317-42DA-BA2E-629540E03D8D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Оплата целевого контрактного обучения по медицинским специальностям студентов </a:t>
          </a:r>
          <a:r>
            <a:rPr lang="ru-RU" sz="12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ПсковГУ</a:t>
          </a:r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студентам медицинских вузов, заключившим договор целевого контрактного обучения до 01.01.2012 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7378E6-87CC-4627-9B3E-8AD4276C5F6F}" type="parTrans" cxnId="{5AF5EFB4-4A9E-48E3-BCC8-A1DB4692D58A}">
      <dgm:prSet/>
      <dgm:spPr/>
      <dgm:t>
        <a:bodyPr/>
        <a:lstStyle/>
        <a:p>
          <a:endParaRPr lang="ru-RU"/>
        </a:p>
      </dgm:t>
    </dgm:pt>
    <dgm:pt modelId="{46C3CA68-9042-4724-B4BB-4B47A7AE3166}" type="sibTrans" cxnId="{5AF5EFB4-4A9E-48E3-BCC8-A1DB4692D58A}">
      <dgm:prSet/>
      <dgm:spPr/>
      <dgm:t>
        <a:bodyPr/>
        <a:lstStyle/>
        <a:p>
          <a:endParaRPr lang="ru-RU"/>
        </a:p>
      </dgm:t>
    </dgm:pt>
    <dgm:pt modelId="{14690E1D-FB93-4ABB-A97D-3D2907E97C5F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средств на повышение квалификации 30 врачей в подведомственных учреждениях здравоохранения, находящихся на бюджетном финансировании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CC4AB6-8F42-46BF-8513-5E188F97EF39}" type="parTrans" cxnId="{F9C1E0AF-7E89-4A3D-B6B3-3923B1AE7CA2}">
      <dgm:prSet/>
      <dgm:spPr/>
      <dgm:t>
        <a:bodyPr/>
        <a:lstStyle/>
        <a:p>
          <a:endParaRPr lang="ru-RU"/>
        </a:p>
      </dgm:t>
    </dgm:pt>
    <dgm:pt modelId="{5983912A-9B70-4463-A1D3-569B991DAE1D}" type="sibTrans" cxnId="{F9C1E0AF-7E89-4A3D-B6B3-3923B1AE7CA2}">
      <dgm:prSet/>
      <dgm:spPr/>
      <dgm:t>
        <a:bodyPr/>
        <a:lstStyle/>
        <a:p>
          <a:endParaRPr lang="ru-RU"/>
        </a:p>
      </dgm:t>
    </dgm:pt>
    <dgm:pt modelId="{57DCE11F-DA7C-41C7-BC46-2695EC815B8E}">
      <dgm:prSet phldrT="[Текст]" custT="1"/>
      <dgm:spPr/>
      <dgm:t>
        <a:bodyPr/>
        <a:lstStyle/>
        <a:p>
          <a:r>
            <a: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федеральной программы «Земский доктор: выплаты 8 врачам-специалистам села и рабочих поселков</a:t>
          </a:r>
          <a:endParaRPr lang="ru-RU" sz="1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526E79-A151-4125-90EC-FA102E7296B0}" type="parTrans" cxnId="{486211A2-0C8A-4931-8CDB-59B766B33206}">
      <dgm:prSet/>
      <dgm:spPr/>
      <dgm:t>
        <a:bodyPr/>
        <a:lstStyle/>
        <a:p>
          <a:endParaRPr lang="ru-RU"/>
        </a:p>
      </dgm:t>
    </dgm:pt>
    <dgm:pt modelId="{699D02AD-B2E3-4B92-95CE-D69017BC94B4}" type="sibTrans" cxnId="{486211A2-0C8A-4931-8CDB-59B766B33206}">
      <dgm:prSet/>
      <dgm:spPr/>
      <dgm:t>
        <a:bodyPr/>
        <a:lstStyle/>
        <a:p>
          <a:endParaRPr lang="ru-RU"/>
        </a:p>
      </dgm:t>
    </dgm:pt>
    <dgm:pt modelId="{D76616DC-E9A1-4D73-8CEA-7B51C8BB8DD4}" type="pres">
      <dgm:prSet presAssocID="{3FF2689A-4AA8-4B96-B317-E743EBDB802F}" presName="compositeShape" presStyleCnt="0">
        <dgm:presLayoutVars>
          <dgm:dir/>
          <dgm:resizeHandles/>
        </dgm:presLayoutVars>
      </dgm:prSet>
      <dgm:spPr/>
    </dgm:pt>
    <dgm:pt modelId="{2FAB7D44-6C52-4501-B096-6E506C81DE88}" type="pres">
      <dgm:prSet presAssocID="{3FF2689A-4AA8-4B96-B317-E743EBDB802F}" presName="pyramid" presStyleLbl="node1" presStyleIdx="0" presStyleCnt="1" custScaleX="104873" custScaleY="82278"/>
      <dgm:spPr>
        <a:solidFill>
          <a:srgbClr val="C00000"/>
        </a:solidFill>
      </dgm:spPr>
    </dgm:pt>
    <dgm:pt modelId="{382827C2-BDF1-465C-ABC6-44AC6D802FA5}" type="pres">
      <dgm:prSet presAssocID="{3FF2689A-4AA8-4B96-B317-E743EBDB802F}" presName="theList" presStyleCnt="0"/>
      <dgm:spPr/>
    </dgm:pt>
    <dgm:pt modelId="{247B6A8B-E123-4C6E-81A4-56CEEF27DD8C}" type="pres">
      <dgm:prSet presAssocID="{7B0C3DEB-DE89-47C7-9A45-7C05DB0DACA6}" presName="aNode" presStyleLbl="fgAcc1" presStyleIdx="0" presStyleCnt="9" custScaleX="146040" custScaleY="156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A5539-9063-4748-9152-C85557D56BF9}" type="pres">
      <dgm:prSet presAssocID="{7B0C3DEB-DE89-47C7-9A45-7C05DB0DACA6}" presName="aSpace" presStyleCnt="0"/>
      <dgm:spPr/>
    </dgm:pt>
    <dgm:pt modelId="{E6459564-2D81-4F6E-BD61-AA4D84A3B39A}" type="pres">
      <dgm:prSet presAssocID="{7D392A92-4471-40F4-B063-CAC7D669DF01}" presName="aNode" presStyleLbl="fgAcc1" presStyleIdx="1" presStyleCnt="9" custScaleX="146040" custScaleY="122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482EA-1277-45E9-A176-FED868E98CF1}" type="pres">
      <dgm:prSet presAssocID="{7D392A92-4471-40F4-B063-CAC7D669DF01}" presName="aSpace" presStyleCnt="0"/>
      <dgm:spPr/>
    </dgm:pt>
    <dgm:pt modelId="{01C17656-1FCA-4548-A21D-762B9B3850DA}" type="pres">
      <dgm:prSet presAssocID="{2954A7DA-1123-4EBC-B368-B6D33F2B8C49}" presName="aNode" presStyleLbl="fgAcc1" presStyleIdx="2" presStyleCnt="9" custScaleX="146040" custScaleY="128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45B29-620E-43D5-8ED0-051A84870A00}" type="pres">
      <dgm:prSet presAssocID="{2954A7DA-1123-4EBC-B368-B6D33F2B8C49}" presName="aSpace" presStyleCnt="0"/>
      <dgm:spPr/>
    </dgm:pt>
    <dgm:pt modelId="{22C97BFB-C3B2-4363-A707-7EF97E94BA57}" type="pres">
      <dgm:prSet presAssocID="{B0E78E73-D3F6-4875-9EE7-5E44034E317A}" presName="aNode" presStyleLbl="fgAcc1" presStyleIdx="3" presStyleCnt="9" custScaleX="146040" custScaleY="160668" custLinFactNeighborX="377" custLinFactNeighborY="-17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62F6E-08FA-416C-A97B-11E8CC2F99C3}" type="pres">
      <dgm:prSet presAssocID="{B0E78E73-D3F6-4875-9EE7-5E44034E317A}" presName="aSpace" presStyleCnt="0"/>
      <dgm:spPr/>
    </dgm:pt>
    <dgm:pt modelId="{467FA5CC-0FAF-44BF-902B-9EE097076C8D}" type="pres">
      <dgm:prSet presAssocID="{B924DD9A-081E-4998-A399-9113AE5BDEF7}" presName="aNode" presStyleLbl="fgAcc1" presStyleIdx="4" presStyleCnt="9" custScaleX="146040" custScaleY="1320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5A55D-8556-4EE2-AB32-5694F75CCF65}" type="pres">
      <dgm:prSet presAssocID="{B924DD9A-081E-4998-A399-9113AE5BDEF7}" presName="aSpace" presStyleCnt="0"/>
      <dgm:spPr/>
    </dgm:pt>
    <dgm:pt modelId="{F2AC5594-3D90-4C1A-BE10-591F34BEB104}" type="pres">
      <dgm:prSet presAssocID="{FB98239A-5F63-4815-A4EA-2E35DD975A77}" presName="aNode" presStyleLbl="fgAcc1" presStyleIdx="5" presStyleCnt="9" custScaleX="146040" custScaleY="135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01C5C5-057D-4969-85DA-43F05991B251}" type="pres">
      <dgm:prSet presAssocID="{FB98239A-5F63-4815-A4EA-2E35DD975A77}" presName="aSpace" presStyleCnt="0"/>
      <dgm:spPr/>
    </dgm:pt>
    <dgm:pt modelId="{7CFFCFEA-82CE-4E0B-B7DA-AF23DAFADD81}" type="pres">
      <dgm:prSet presAssocID="{091CCF96-1317-42DA-BA2E-629540E03D8D}" presName="aNode" presStyleLbl="fgAcc1" presStyleIdx="6" presStyleCnt="9" custScaleX="146040" custScaleY="140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54297-8B91-4510-9EAA-14EB2C9244F0}" type="pres">
      <dgm:prSet presAssocID="{091CCF96-1317-42DA-BA2E-629540E03D8D}" presName="aSpace" presStyleCnt="0"/>
      <dgm:spPr/>
    </dgm:pt>
    <dgm:pt modelId="{CBC5E6D7-5BA1-4D50-9CB0-7182019E9C0B}" type="pres">
      <dgm:prSet presAssocID="{14690E1D-FB93-4ABB-A97D-3D2907E97C5F}" presName="aNode" presStyleLbl="fgAcc1" presStyleIdx="7" presStyleCnt="9" custScaleX="146040" custScaleY="1448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6533E-281B-4724-BF9C-A019073FA514}" type="pres">
      <dgm:prSet presAssocID="{14690E1D-FB93-4ABB-A97D-3D2907E97C5F}" presName="aSpace" presStyleCnt="0"/>
      <dgm:spPr/>
    </dgm:pt>
    <dgm:pt modelId="{3C831950-FB17-4EA2-8CF1-EF74526DA634}" type="pres">
      <dgm:prSet presAssocID="{57DCE11F-DA7C-41C7-BC46-2695EC815B8E}" presName="aNode" presStyleLbl="fgAcc1" presStyleIdx="8" presStyleCnt="9" custScaleX="146040" custScaleY="150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AFBF1-4EF8-48D8-B2D1-81F4FA5BFBC6}" type="pres">
      <dgm:prSet presAssocID="{57DCE11F-DA7C-41C7-BC46-2695EC815B8E}" presName="aSpace" presStyleCnt="0"/>
      <dgm:spPr/>
    </dgm:pt>
  </dgm:ptLst>
  <dgm:cxnLst>
    <dgm:cxn modelId="{5B168D6A-78F7-4F26-B6C1-8E5D95DCBFE1}" type="presOf" srcId="{7D392A92-4471-40F4-B063-CAC7D669DF01}" destId="{E6459564-2D81-4F6E-BD61-AA4D84A3B39A}" srcOrd="0" destOrd="0" presId="urn:microsoft.com/office/officeart/2005/8/layout/pyramid2"/>
    <dgm:cxn modelId="{80769D6F-92FF-4F73-A8EC-9312FC70B34F}" srcId="{3FF2689A-4AA8-4B96-B317-E743EBDB802F}" destId="{2954A7DA-1123-4EBC-B368-B6D33F2B8C49}" srcOrd="2" destOrd="0" parTransId="{10A585B2-8E35-4D9B-8E0B-93392DD8EA32}" sibTransId="{8C4530FC-949C-42A4-A967-4763FC834984}"/>
    <dgm:cxn modelId="{F9C1E0AF-7E89-4A3D-B6B3-3923B1AE7CA2}" srcId="{3FF2689A-4AA8-4B96-B317-E743EBDB802F}" destId="{14690E1D-FB93-4ABB-A97D-3D2907E97C5F}" srcOrd="7" destOrd="0" parTransId="{2FCC4AB6-8F42-46BF-8513-5E188F97EF39}" sibTransId="{5983912A-9B70-4463-A1D3-569B991DAE1D}"/>
    <dgm:cxn modelId="{5AF5EFB4-4A9E-48E3-BCC8-A1DB4692D58A}" srcId="{3FF2689A-4AA8-4B96-B317-E743EBDB802F}" destId="{091CCF96-1317-42DA-BA2E-629540E03D8D}" srcOrd="6" destOrd="0" parTransId="{AC7378E6-87CC-4627-9B3E-8AD4276C5F6F}" sibTransId="{46C3CA68-9042-4724-B4BB-4B47A7AE3166}"/>
    <dgm:cxn modelId="{3E588BE2-A25B-4C17-B9F4-928D6E00B557}" type="presOf" srcId="{091CCF96-1317-42DA-BA2E-629540E03D8D}" destId="{7CFFCFEA-82CE-4E0B-B7DA-AF23DAFADD81}" srcOrd="0" destOrd="0" presId="urn:microsoft.com/office/officeart/2005/8/layout/pyramid2"/>
    <dgm:cxn modelId="{F887311D-B171-4505-92D1-E57F2705DC2B}" type="presOf" srcId="{B0E78E73-D3F6-4875-9EE7-5E44034E317A}" destId="{22C97BFB-C3B2-4363-A707-7EF97E94BA57}" srcOrd="0" destOrd="0" presId="urn:microsoft.com/office/officeart/2005/8/layout/pyramid2"/>
    <dgm:cxn modelId="{68052940-DB6D-4E96-B78C-1D0AFEFF9622}" type="presOf" srcId="{14690E1D-FB93-4ABB-A97D-3D2907E97C5F}" destId="{CBC5E6D7-5BA1-4D50-9CB0-7182019E9C0B}" srcOrd="0" destOrd="0" presId="urn:microsoft.com/office/officeart/2005/8/layout/pyramid2"/>
    <dgm:cxn modelId="{6B7A2B36-F1EE-44DA-8EF9-255C9BCD2851}" type="presOf" srcId="{57DCE11F-DA7C-41C7-BC46-2695EC815B8E}" destId="{3C831950-FB17-4EA2-8CF1-EF74526DA634}" srcOrd="0" destOrd="0" presId="urn:microsoft.com/office/officeart/2005/8/layout/pyramid2"/>
    <dgm:cxn modelId="{5BC5480F-E1A0-4AAD-8E3B-468260CC8CC3}" type="presOf" srcId="{7B0C3DEB-DE89-47C7-9A45-7C05DB0DACA6}" destId="{247B6A8B-E123-4C6E-81A4-56CEEF27DD8C}" srcOrd="0" destOrd="0" presId="urn:microsoft.com/office/officeart/2005/8/layout/pyramid2"/>
    <dgm:cxn modelId="{2B6C3951-A8C7-4685-B270-8D75BCD4C505}" srcId="{3FF2689A-4AA8-4B96-B317-E743EBDB802F}" destId="{7B0C3DEB-DE89-47C7-9A45-7C05DB0DACA6}" srcOrd="0" destOrd="0" parTransId="{87CC8067-7120-40D9-B566-91765524398A}" sibTransId="{3FF45C51-48B1-4735-B451-778215794E66}"/>
    <dgm:cxn modelId="{B9951925-22AA-437C-8384-57C306F09066}" srcId="{3FF2689A-4AA8-4B96-B317-E743EBDB802F}" destId="{7D392A92-4471-40F4-B063-CAC7D669DF01}" srcOrd="1" destOrd="0" parTransId="{141F52A6-DD0E-41C6-A931-A6E1214D4D2E}" sibTransId="{513D8C26-390C-48A2-892D-DA569F440DD9}"/>
    <dgm:cxn modelId="{486211A2-0C8A-4931-8CDB-59B766B33206}" srcId="{3FF2689A-4AA8-4B96-B317-E743EBDB802F}" destId="{57DCE11F-DA7C-41C7-BC46-2695EC815B8E}" srcOrd="8" destOrd="0" parTransId="{75526E79-A151-4125-90EC-FA102E7296B0}" sibTransId="{699D02AD-B2E3-4B92-95CE-D69017BC94B4}"/>
    <dgm:cxn modelId="{466166BB-ADF8-4579-90B2-1205412878A7}" srcId="{3FF2689A-4AA8-4B96-B317-E743EBDB802F}" destId="{FB98239A-5F63-4815-A4EA-2E35DD975A77}" srcOrd="5" destOrd="0" parTransId="{0469A34A-F7EB-4BD0-B581-CF28B5ABF881}" sibTransId="{E11C6418-2748-4570-912E-AFAF50C30DB0}"/>
    <dgm:cxn modelId="{44B2C939-E342-4B41-96C8-59181A5AF1D6}" type="presOf" srcId="{B924DD9A-081E-4998-A399-9113AE5BDEF7}" destId="{467FA5CC-0FAF-44BF-902B-9EE097076C8D}" srcOrd="0" destOrd="0" presId="urn:microsoft.com/office/officeart/2005/8/layout/pyramid2"/>
    <dgm:cxn modelId="{10F0A0DE-1E6E-4404-B42C-1D6D950C75C6}" srcId="{3FF2689A-4AA8-4B96-B317-E743EBDB802F}" destId="{B924DD9A-081E-4998-A399-9113AE5BDEF7}" srcOrd="4" destOrd="0" parTransId="{C5118F72-1C2C-49ED-9734-E93432A047C2}" sibTransId="{F1D8B173-B506-4726-82A4-874FA1795586}"/>
    <dgm:cxn modelId="{20B65B0C-CA12-478C-8C99-EB3FAF5170B7}" srcId="{3FF2689A-4AA8-4B96-B317-E743EBDB802F}" destId="{B0E78E73-D3F6-4875-9EE7-5E44034E317A}" srcOrd="3" destOrd="0" parTransId="{C32D7093-E78F-4C51-AA47-FE69EFA653A7}" sibTransId="{B31A67DA-A9F8-4D9D-ACB9-C692A23882C1}"/>
    <dgm:cxn modelId="{68047F61-943F-4DB3-BD87-A3A0DD3B379B}" type="presOf" srcId="{3FF2689A-4AA8-4B96-B317-E743EBDB802F}" destId="{D76616DC-E9A1-4D73-8CEA-7B51C8BB8DD4}" srcOrd="0" destOrd="0" presId="urn:microsoft.com/office/officeart/2005/8/layout/pyramid2"/>
    <dgm:cxn modelId="{B40B7457-2EC6-4D14-848B-68B586E5FE66}" type="presOf" srcId="{FB98239A-5F63-4815-A4EA-2E35DD975A77}" destId="{F2AC5594-3D90-4C1A-BE10-591F34BEB104}" srcOrd="0" destOrd="0" presId="urn:microsoft.com/office/officeart/2005/8/layout/pyramid2"/>
    <dgm:cxn modelId="{6AAF2099-A7A6-41F6-937F-42BFB7C8396E}" type="presOf" srcId="{2954A7DA-1123-4EBC-B368-B6D33F2B8C49}" destId="{01C17656-1FCA-4548-A21D-762B9B3850DA}" srcOrd="0" destOrd="0" presId="urn:microsoft.com/office/officeart/2005/8/layout/pyramid2"/>
    <dgm:cxn modelId="{ED821BFB-D38A-481C-AF55-B6F7A31190FE}" type="presParOf" srcId="{D76616DC-E9A1-4D73-8CEA-7B51C8BB8DD4}" destId="{2FAB7D44-6C52-4501-B096-6E506C81DE88}" srcOrd="0" destOrd="0" presId="urn:microsoft.com/office/officeart/2005/8/layout/pyramid2"/>
    <dgm:cxn modelId="{C528E7D7-FC9B-40FF-BC59-F297C6EFC7B0}" type="presParOf" srcId="{D76616DC-E9A1-4D73-8CEA-7B51C8BB8DD4}" destId="{382827C2-BDF1-465C-ABC6-44AC6D802FA5}" srcOrd="1" destOrd="0" presId="urn:microsoft.com/office/officeart/2005/8/layout/pyramid2"/>
    <dgm:cxn modelId="{D4054180-FFF1-4221-AE4B-775E905E2539}" type="presParOf" srcId="{382827C2-BDF1-465C-ABC6-44AC6D802FA5}" destId="{247B6A8B-E123-4C6E-81A4-56CEEF27DD8C}" srcOrd="0" destOrd="0" presId="urn:microsoft.com/office/officeart/2005/8/layout/pyramid2"/>
    <dgm:cxn modelId="{A41CCD21-7B93-45C4-BD74-06C62E54F285}" type="presParOf" srcId="{382827C2-BDF1-465C-ABC6-44AC6D802FA5}" destId="{A22A5539-9063-4748-9152-C85557D56BF9}" srcOrd="1" destOrd="0" presId="urn:microsoft.com/office/officeart/2005/8/layout/pyramid2"/>
    <dgm:cxn modelId="{EBDB7C86-F2B5-4051-98A4-AF4573458A39}" type="presParOf" srcId="{382827C2-BDF1-465C-ABC6-44AC6D802FA5}" destId="{E6459564-2D81-4F6E-BD61-AA4D84A3B39A}" srcOrd="2" destOrd="0" presId="urn:microsoft.com/office/officeart/2005/8/layout/pyramid2"/>
    <dgm:cxn modelId="{E4DB1791-E6D0-4F29-B849-E39FCB8E1058}" type="presParOf" srcId="{382827C2-BDF1-465C-ABC6-44AC6D802FA5}" destId="{F53482EA-1277-45E9-A176-FED868E98CF1}" srcOrd="3" destOrd="0" presId="urn:microsoft.com/office/officeart/2005/8/layout/pyramid2"/>
    <dgm:cxn modelId="{A7A08108-4C50-42DA-8BA5-DF80DFF19F2B}" type="presParOf" srcId="{382827C2-BDF1-465C-ABC6-44AC6D802FA5}" destId="{01C17656-1FCA-4548-A21D-762B9B3850DA}" srcOrd="4" destOrd="0" presId="urn:microsoft.com/office/officeart/2005/8/layout/pyramid2"/>
    <dgm:cxn modelId="{8EDBF551-526F-42E2-9C7D-EDD483C755FD}" type="presParOf" srcId="{382827C2-BDF1-465C-ABC6-44AC6D802FA5}" destId="{23E45B29-620E-43D5-8ED0-051A84870A00}" srcOrd="5" destOrd="0" presId="urn:microsoft.com/office/officeart/2005/8/layout/pyramid2"/>
    <dgm:cxn modelId="{35044C62-DDCA-416F-AA97-97B45EDDF4F5}" type="presParOf" srcId="{382827C2-BDF1-465C-ABC6-44AC6D802FA5}" destId="{22C97BFB-C3B2-4363-A707-7EF97E94BA57}" srcOrd="6" destOrd="0" presId="urn:microsoft.com/office/officeart/2005/8/layout/pyramid2"/>
    <dgm:cxn modelId="{C2383B42-B5E1-4D20-9ADF-B818490302EB}" type="presParOf" srcId="{382827C2-BDF1-465C-ABC6-44AC6D802FA5}" destId="{B5462F6E-08FA-416C-A97B-11E8CC2F99C3}" srcOrd="7" destOrd="0" presId="urn:microsoft.com/office/officeart/2005/8/layout/pyramid2"/>
    <dgm:cxn modelId="{44698A78-66E8-4464-8F72-33C690920E4E}" type="presParOf" srcId="{382827C2-BDF1-465C-ABC6-44AC6D802FA5}" destId="{467FA5CC-0FAF-44BF-902B-9EE097076C8D}" srcOrd="8" destOrd="0" presId="urn:microsoft.com/office/officeart/2005/8/layout/pyramid2"/>
    <dgm:cxn modelId="{CF79A9B1-5892-49BC-81AD-854AECBA1123}" type="presParOf" srcId="{382827C2-BDF1-465C-ABC6-44AC6D802FA5}" destId="{1F45A55D-8556-4EE2-AB32-5694F75CCF65}" srcOrd="9" destOrd="0" presId="urn:microsoft.com/office/officeart/2005/8/layout/pyramid2"/>
    <dgm:cxn modelId="{1109660E-A61B-4060-A52A-3C16AA46105F}" type="presParOf" srcId="{382827C2-BDF1-465C-ABC6-44AC6D802FA5}" destId="{F2AC5594-3D90-4C1A-BE10-591F34BEB104}" srcOrd="10" destOrd="0" presId="urn:microsoft.com/office/officeart/2005/8/layout/pyramid2"/>
    <dgm:cxn modelId="{41F002C0-9331-41AA-A513-AE33A68CBAB1}" type="presParOf" srcId="{382827C2-BDF1-465C-ABC6-44AC6D802FA5}" destId="{2801C5C5-057D-4969-85DA-43F05991B251}" srcOrd="11" destOrd="0" presId="urn:microsoft.com/office/officeart/2005/8/layout/pyramid2"/>
    <dgm:cxn modelId="{4FF66506-CEDF-4D84-9BD1-88D38A77BB26}" type="presParOf" srcId="{382827C2-BDF1-465C-ABC6-44AC6D802FA5}" destId="{7CFFCFEA-82CE-4E0B-B7DA-AF23DAFADD81}" srcOrd="12" destOrd="0" presId="urn:microsoft.com/office/officeart/2005/8/layout/pyramid2"/>
    <dgm:cxn modelId="{9A0FD0DE-65FC-4B5D-9BCF-57B5477F45E2}" type="presParOf" srcId="{382827C2-BDF1-465C-ABC6-44AC6D802FA5}" destId="{A2454297-8B91-4510-9EAA-14EB2C9244F0}" srcOrd="13" destOrd="0" presId="urn:microsoft.com/office/officeart/2005/8/layout/pyramid2"/>
    <dgm:cxn modelId="{73939A0A-3339-4789-8D7B-181CD631DE5E}" type="presParOf" srcId="{382827C2-BDF1-465C-ABC6-44AC6D802FA5}" destId="{CBC5E6D7-5BA1-4D50-9CB0-7182019E9C0B}" srcOrd="14" destOrd="0" presId="urn:microsoft.com/office/officeart/2005/8/layout/pyramid2"/>
    <dgm:cxn modelId="{F6453B99-21B0-4CEE-9B20-982625A1D20A}" type="presParOf" srcId="{382827C2-BDF1-465C-ABC6-44AC6D802FA5}" destId="{6F16533E-281B-4724-BF9C-A019073FA514}" srcOrd="15" destOrd="0" presId="urn:microsoft.com/office/officeart/2005/8/layout/pyramid2"/>
    <dgm:cxn modelId="{764C1D93-B990-4928-A824-C1BD028B528C}" type="presParOf" srcId="{382827C2-BDF1-465C-ABC6-44AC6D802FA5}" destId="{3C831950-FB17-4EA2-8CF1-EF74526DA634}" srcOrd="16" destOrd="0" presId="urn:microsoft.com/office/officeart/2005/8/layout/pyramid2"/>
    <dgm:cxn modelId="{28EC7D6E-EA8E-4539-8AAF-95372B5645D4}" type="presParOf" srcId="{382827C2-BDF1-465C-ABC6-44AC6D802FA5}" destId="{E23AFBF1-4EF8-48D8-B2D1-81F4FA5BFBC6}" srcOrd="1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247D8E-6AE2-49D8-BF51-F975CC7336E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C2E9A8-CC87-4989-B535-105B9E6E0FF8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I. </a:t>
          </a:r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нормативно-правовой базы, регламентирующей организацию ПМСП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A2774B-6F91-4251-90DE-E62DE6F933D4}" type="parTrans" cxnId="{65A8ED70-A8EE-47FC-9A7A-01FCF43F717E}">
      <dgm:prSet/>
      <dgm:spPr/>
      <dgm:t>
        <a:bodyPr/>
        <a:lstStyle/>
        <a:p>
          <a:endParaRPr lang="ru-RU"/>
        </a:p>
      </dgm:t>
    </dgm:pt>
    <dgm:pt modelId="{812B5E2A-2B71-437C-9192-5339BF177C3F}" type="sibTrans" cxnId="{65A8ED70-A8EE-47FC-9A7A-01FCF43F717E}">
      <dgm:prSet/>
      <dgm:spPr/>
      <dgm:t>
        <a:bodyPr/>
        <a:lstStyle/>
        <a:p>
          <a:endParaRPr lang="ru-RU"/>
        </a:p>
      </dgm:t>
    </dgm:pt>
    <dgm:pt modelId="{CA897754-9BFB-4E38-B633-3D56A76DE872}">
      <dgm:prSet phldrT="[Текст]"/>
      <dgm:spPr>
        <a:solidFill>
          <a:srgbClr val="FF99FF"/>
        </a:solidFill>
      </dgm:spPr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Разработка новых региональных нормативных актов, направленных на развитие ПМСП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01126F-4E33-4683-9177-9E92BB535210}" type="parTrans" cxnId="{48590D2B-A497-47A0-8353-994BEF2BADED}">
      <dgm:prSet/>
      <dgm:spPr/>
      <dgm:t>
        <a:bodyPr/>
        <a:lstStyle/>
        <a:p>
          <a:endParaRPr lang="ru-RU"/>
        </a:p>
      </dgm:t>
    </dgm:pt>
    <dgm:pt modelId="{CD206168-EACD-45CD-90AA-11A640E78CD6}" type="sibTrans" cxnId="{48590D2B-A497-47A0-8353-994BEF2BADED}">
      <dgm:prSet/>
      <dgm:spPr/>
      <dgm:t>
        <a:bodyPr/>
        <a:lstStyle/>
        <a:p>
          <a:endParaRPr lang="ru-RU"/>
        </a:p>
      </dgm:t>
    </dgm:pt>
    <dgm:pt modelId="{B8029A50-DCD3-4861-974E-F59EBBA34C96}">
      <dgm:prSet phldrT="[Текст]" custT="1"/>
      <dgm:spPr>
        <a:solidFill>
          <a:srgbClr val="FF99FF">
            <a:alpha val="90000"/>
          </a:srgbClr>
        </a:solidFill>
      </dgm:spPr>
      <dgm:t>
        <a:bodyPr/>
        <a:lstStyle/>
        <a:p>
          <a:r>
            <a:rPr lang="ru-RU" sz="23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Контроль исполнения принятых ранее региональных нормативных актов, направленных на развитие ПМСП</a:t>
          </a:r>
          <a:endParaRPr lang="ru-RU" sz="23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18D9D6-F093-4DDB-96DA-95EBF890C481}" type="parTrans" cxnId="{AB7FECEE-1EA9-4230-B98B-CB3F8980F95F}">
      <dgm:prSet/>
      <dgm:spPr/>
      <dgm:t>
        <a:bodyPr/>
        <a:lstStyle/>
        <a:p>
          <a:endParaRPr lang="ru-RU"/>
        </a:p>
      </dgm:t>
    </dgm:pt>
    <dgm:pt modelId="{3AFADD14-35AE-4F24-B05D-7B4F16321658}" type="sibTrans" cxnId="{AB7FECEE-1EA9-4230-B98B-CB3F8980F95F}">
      <dgm:prSet/>
      <dgm:spPr/>
      <dgm:t>
        <a:bodyPr/>
        <a:lstStyle/>
        <a:p>
          <a:endParaRPr lang="ru-RU"/>
        </a:p>
      </dgm:t>
    </dgm:pt>
    <dgm:pt modelId="{015B1854-96E0-4CBF-93DC-FFA9462AFD19}" type="pres">
      <dgm:prSet presAssocID="{9B247D8E-6AE2-49D8-BF51-F975CC7336E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531F77C-A294-4ACC-9F6D-3B1722179793}" type="pres">
      <dgm:prSet presAssocID="{7AC2E9A8-CC87-4989-B535-105B9E6E0FF8}" presName="root" presStyleCnt="0"/>
      <dgm:spPr/>
    </dgm:pt>
    <dgm:pt modelId="{D0B498B1-9B14-40C1-84FC-F802FC545220}" type="pres">
      <dgm:prSet presAssocID="{7AC2E9A8-CC87-4989-B535-105B9E6E0FF8}" presName="rootComposite" presStyleCnt="0"/>
      <dgm:spPr/>
    </dgm:pt>
    <dgm:pt modelId="{1C2CEB83-840D-4B90-AE3D-682E38A83706}" type="pres">
      <dgm:prSet presAssocID="{7AC2E9A8-CC87-4989-B535-105B9E6E0FF8}" presName="rootText" presStyleLbl="node1" presStyleIdx="0" presStyleCnt="1" custScaleX="274671"/>
      <dgm:spPr/>
      <dgm:t>
        <a:bodyPr/>
        <a:lstStyle/>
        <a:p>
          <a:endParaRPr lang="ru-RU"/>
        </a:p>
      </dgm:t>
    </dgm:pt>
    <dgm:pt modelId="{B3D3AAF8-BAB9-4150-AC71-1DEB35839C5F}" type="pres">
      <dgm:prSet presAssocID="{7AC2E9A8-CC87-4989-B535-105B9E6E0FF8}" presName="rootConnector" presStyleLbl="node1" presStyleIdx="0" presStyleCnt="1"/>
      <dgm:spPr/>
      <dgm:t>
        <a:bodyPr/>
        <a:lstStyle/>
        <a:p>
          <a:endParaRPr lang="ru-RU"/>
        </a:p>
      </dgm:t>
    </dgm:pt>
    <dgm:pt modelId="{8F456B9B-2307-44F4-99BC-CC4DE5DE24D8}" type="pres">
      <dgm:prSet presAssocID="{7AC2E9A8-CC87-4989-B535-105B9E6E0FF8}" presName="childShape" presStyleCnt="0"/>
      <dgm:spPr/>
    </dgm:pt>
    <dgm:pt modelId="{92224269-8246-451F-989E-68A336C055B2}" type="pres">
      <dgm:prSet presAssocID="{4D01126F-4E33-4683-9177-9E92BB535210}" presName="Name13" presStyleLbl="parChTrans1D2" presStyleIdx="0" presStyleCnt="2"/>
      <dgm:spPr/>
      <dgm:t>
        <a:bodyPr/>
        <a:lstStyle/>
        <a:p>
          <a:endParaRPr lang="ru-RU"/>
        </a:p>
      </dgm:t>
    </dgm:pt>
    <dgm:pt modelId="{02590C30-1F1B-4E59-9D01-1B4221B3C7A0}" type="pres">
      <dgm:prSet presAssocID="{CA897754-9BFB-4E38-B633-3D56A76DE872}" presName="childText" presStyleLbl="bgAcc1" presStyleIdx="0" presStyleCnt="2" custScaleX="168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084ED-47EC-4464-9581-083C1CABC669}" type="pres">
      <dgm:prSet presAssocID="{2718D9D6-F093-4DDB-96DA-95EBF890C481}" presName="Name13" presStyleLbl="parChTrans1D2" presStyleIdx="1" presStyleCnt="2"/>
      <dgm:spPr/>
      <dgm:t>
        <a:bodyPr/>
        <a:lstStyle/>
        <a:p>
          <a:endParaRPr lang="ru-RU"/>
        </a:p>
      </dgm:t>
    </dgm:pt>
    <dgm:pt modelId="{2665FDEB-5014-46A1-894A-9C47F73ED488}" type="pres">
      <dgm:prSet presAssocID="{B8029A50-DCD3-4861-974E-F59EBBA34C96}" presName="childText" presStyleLbl="bgAcc1" presStyleIdx="1" presStyleCnt="2" custScaleX="274671" custScaleY="70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1DFF92-4D51-4DAE-A04B-B7958467AE60}" type="presOf" srcId="{2718D9D6-F093-4DDB-96DA-95EBF890C481}" destId="{32C084ED-47EC-4464-9581-083C1CABC669}" srcOrd="0" destOrd="0" presId="urn:microsoft.com/office/officeart/2005/8/layout/hierarchy3"/>
    <dgm:cxn modelId="{7612B138-6386-4F63-B3D1-7586F1009E47}" type="presOf" srcId="{7AC2E9A8-CC87-4989-B535-105B9E6E0FF8}" destId="{B3D3AAF8-BAB9-4150-AC71-1DEB35839C5F}" srcOrd="1" destOrd="0" presId="urn:microsoft.com/office/officeart/2005/8/layout/hierarchy3"/>
    <dgm:cxn modelId="{0E471EFC-353F-45F1-A97C-8098F2782D40}" type="presOf" srcId="{9B247D8E-6AE2-49D8-BF51-F975CC7336E1}" destId="{015B1854-96E0-4CBF-93DC-FFA9462AFD19}" srcOrd="0" destOrd="0" presId="urn:microsoft.com/office/officeart/2005/8/layout/hierarchy3"/>
    <dgm:cxn modelId="{117179B2-DDE0-479F-AC8D-B5CB61D2C29B}" type="presOf" srcId="{B8029A50-DCD3-4861-974E-F59EBBA34C96}" destId="{2665FDEB-5014-46A1-894A-9C47F73ED488}" srcOrd="0" destOrd="0" presId="urn:microsoft.com/office/officeart/2005/8/layout/hierarchy3"/>
    <dgm:cxn modelId="{66F141DC-A6AB-4BA8-9D13-76A6043B3E18}" type="presOf" srcId="{7AC2E9A8-CC87-4989-B535-105B9E6E0FF8}" destId="{1C2CEB83-840D-4B90-AE3D-682E38A83706}" srcOrd="0" destOrd="0" presId="urn:microsoft.com/office/officeart/2005/8/layout/hierarchy3"/>
    <dgm:cxn modelId="{65A8ED70-A8EE-47FC-9A7A-01FCF43F717E}" srcId="{9B247D8E-6AE2-49D8-BF51-F975CC7336E1}" destId="{7AC2E9A8-CC87-4989-B535-105B9E6E0FF8}" srcOrd="0" destOrd="0" parTransId="{CCA2774B-6F91-4251-90DE-E62DE6F933D4}" sibTransId="{812B5E2A-2B71-437C-9192-5339BF177C3F}"/>
    <dgm:cxn modelId="{1C51CB0E-A307-4177-8B17-FEC660B29484}" type="presOf" srcId="{4D01126F-4E33-4683-9177-9E92BB535210}" destId="{92224269-8246-451F-989E-68A336C055B2}" srcOrd="0" destOrd="0" presId="urn:microsoft.com/office/officeart/2005/8/layout/hierarchy3"/>
    <dgm:cxn modelId="{48590D2B-A497-47A0-8353-994BEF2BADED}" srcId="{7AC2E9A8-CC87-4989-B535-105B9E6E0FF8}" destId="{CA897754-9BFB-4E38-B633-3D56A76DE872}" srcOrd="0" destOrd="0" parTransId="{4D01126F-4E33-4683-9177-9E92BB535210}" sibTransId="{CD206168-EACD-45CD-90AA-11A640E78CD6}"/>
    <dgm:cxn modelId="{0368B934-9E0A-4E02-A593-9708A342A1F7}" type="presOf" srcId="{CA897754-9BFB-4E38-B633-3D56A76DE872}" destId="{02590C30-1F1B-4E59-9D01-1B4221B3C7A0}" srcOrd="0" destOrd="0" presId="urn:microsoft.com/office/officeart/2005/8/layout/hierarchy3"/>
    <dgm:cxn modelId="{AB7FECEE-1EA9-4230-B98B-CB3F8980F95F}" srcId="{7AC2E9A8-CC87-4989-B535-105B9E6E0FF8}" destId="{B8029A50-DCD3-4861-974E-F59EBBA34C96}" srcOrd="1" destOrd="0" parTransId="{2718D9D6-F093-4DDB-96DA-95EBF890C481}" sibTransId="{3AFADD14-35AE-4F24-B05D-7B4F16321658}"/>
    <dgm:cxn modelId="{8DE58534-D6E7-41C1-A479-E8C0F20A9B74}" type="presParOf" srcId="{015B1854-96E0-4CBF-93DC-FFA9462AFD19}" destId="{C531F77C-A294-4ACC-9F6D-3B1722179793}" srcOrd="0" destOrd="0" presId="urn:microsoft.com/office/officeart/2005/8/layout/hierarchy3"/>
    <dgm:cxn modelId="{63A049C6-7D33-43EC-A0A3-7FB47833F9C7}" type="presParOf" srcId="{C531F77C-A294-4ACC-9F6D-3B1722179793}" destId="{D0B498B1-9B14-40C1-84FC-F802FC545220}" srcOrd="0" destOrd="0" presId="urn:microsoft.com/office/officeart/2005/8/layout/hierarchy3"/>
    <dgm:cxn modelId="{D515DCA7-4F62-45E8-9A46-BAAE03EAFD49}" type="presParOf" srcId="{D0B498B1-9B14-40C1-84FC-F802FC545220}" destId="{1C2CEB83-840D-4B90-AE3D-682E38A83706}" srcOrd="0" destOrd="0" presId="urn:microsoft.com/office/officeart/2005/8/layout/hierarchy3"/>
    <dgm:cxn modelId="{FC92281A-D9AE-4FA2-AD9F-FA10156A97CC}" type="presParOf" srcId="{D0B498B1-9B14-40C1-84FC-F802FC545220}" destId="{B3D3AAF8-BAB9-4150-AC71-1DEB35839C5F}" srcOrd="1" destOrd="0" presId="urn:microsoft.com/office/officeart/2005/8/layout/hierarchy3"/>
    <dgm:cxn modelId="{FE3579CF-32D5-4F4A-AF4B-79880FFFA549}" type="presParOf" srcId="{C531F77C-A294-4ACC-9F6D-3B1722179793}" destId="{8F456B9B-2307-44F4-99BC-CC4DE5DE24D8}" srcOrd="1" destOrd="0" presId="urn:microsoft.com/office/officeart/2005/8/layout/hierarchy3"/>
    <dgm:cxn modelId="{A3E21C3E-B130-42BE-8685-31963B8E8505}" type="presParOf" srcId="{8F456B9B-2307-44F4-99BC-CC4DE5DE24D8}" destId="{92224269-8246-451F-989E-68A336C055B2}" srcOrd="0" destOrd="0" presId="urn:microsoft.com/office/officeart/2005/8/layout/hierarchy3"/>
    <dgm:cxn modelId="{B521BF4F-9CC4-4E54-BA96-2749EC89E094}" type="presParOf" srcId="{8F456B9B-2307-44F4-99BC-CC4DE5DE24D8}" destId="{02590C30-1F1B-4E59-9D01-1B4221B3C7A0}" srcOrd="1" destOrd="0" presId="urn:microsoft.com/office/officeart/2005/8/layout/hierarchy3"/>
    <dgm:cxn modelId="{BF6F35B0-BB11-45C8-B689-6FE3C32CDED3}" type="presParOf" srcId="{8F456B9B-2307-44F4-99BC-CC4DE5DE24D8}" destId="{32C084ED-47EC-4464-9581-083C1CABC669}" srcOrd="2" destOrd="0" presId="urn:microsoft.com/office/officeart/2005/8/layout/hierarchy3"/>
    <dgm:cxn modelId="{6621B931-B419-4F52-B340-A22BD67D4F90}" type="presParOf" srcId="{8F456B9B-2307-44F4-99BC-CC4DE5DE24D8}" destId="{2665FDEB-5014-46A1-894A-9C47F73ED48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CE4A74-530D-4FA4-BAC8-DE487CC63EC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A2A172-9DE3-4096-ABE3-2C57A2F2FB8F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материально-технической базы медицинских организаций, оказывающих ПМСП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C5BF6A-5A7E-4E6C-9466-2098909306D8}" type="parTrans" cxnId="{3AF7919F-B23A-48BB-8F94-C14F1FD1100B}">
      <dgm:prSet/>
      <dgm:spPr/>
      <dgm:t>
        <a:bodyPr/>
        <a:lstStyle/>
        <a:p>
          <a:endParaRPr lang="ru-RU"/>
        </a:p>
      </dgm:t>
    </dgm:pt>
    <dgm:pt modelId="{31A19A55-5F13-4381-8395-7A1D684AE25E}" type="sibTrans" cxnId="{3AF7919F-B23A-48BB-8F94-C14F1FD1100B}">
      <dgm:prSet/>
      <dgm:spPr/>
      <dgm:t>
        <a:bodyPr/>
        <a:lstStyle/>
        <a:p>
          <a:endParaRPr lang="ru-RU"/>
        </a:p>
      </dgm:t>
    </dgm:pt>
    <dgm:pt modelId="{643251BD-FC6B-4FB2-A56F-AF2D9DB9BF38}">
      <dgm:prSet phldrT="[Текст]" custT="1"/>
      <dgm:spPr>
        <a:solidFill>
          <a:srgbClr val="99FF33">
            <a:alpha val="89804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Текущий ремонт отделений №1-2 ГБУЗ «Псковская городская поликлиника»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A559BC-05C1-4F68-B3E4-CAC828FA466D}" type="parTrans" cxnId="{2474B225-C088-4B68-B708-FC8CE98C23E3}">
      <dgm:prSet/>
      <dgm:spPr/>
      <dgm:t>
        <a:bodyPr/>
        <a:lstStyle/>
        <a:p>
          <a:endParaRPr lang="ru-RU"/>
        </a:p>
      </dgm:t>
    </dgm:pt>
    <dgm:pt modelId="{F0F74281-33DD-409C-9D33-8051AEC42013}" type="sibTrans" cxnId="{2474B225-C088-4B68-B708-FC8CE98C23E3}">
      <dgm:prSet/>
      <dgm:spPr/>
      <dgm:t>
        <a:bodyPr/>
        <a:lstStyle/>
        <a:p>
          <a:endParaRPr lang="ru-RU"/>
        </a:p>
      </dgm:t>
    </dgm:pt>
    <dgm:pt modelId="{4A721A0B-EDEB-40AF-B597-25C33EA8A832}">
      <dgm:prSet phldrT="[Текст]" custT="1"/>
      <dgm:spPr>
        <a:solidFill>
          <a:srgbClr val="99FF33">
            <a:alpha val="90000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ПСД для реконструкции высвобождающихся зданий ГБУЗ «Псковский перинатальный центр» под филиал №4 ГБУЗ «Псковская городская поликлиника»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A983D2-E738-44BC-8212-6D7F11B0A168}" type="parTrans" cxnId="{41D5322A-C7E8-40C9-9292-049203186655}">
      <dgm:prSet/>
      <dgm:spPr/>
      <dgm:t>
        <a:bodyPr/>
        <a:lstStyle/>
        <a:p>
          <a:endParaRPr lang="ru-RU"/>
        </a:p>
      </dgm:t>
    </dgm:pt>
    <dgm:pt modelId="{B920718C-0EB7-48EB-B25F-FA35C8CE420C}" type="sibTrans" cxnId="{41D5322A-C7E8-40C9-9292-049203186655}">
      <dgm:prSet/>
      <dgm:spPr/>
      <dgm:t>
        <a:bodyPr/>
        <a:lstStyle/>
        <a:p>
          <a:endParaRPr lang="ru-RU"/>
        </a:p>
      </dgm:t>
    </dgm:pt>
    <dgm:pt modelId="{0F27CE1D-3003-4676-926F-4D5437255A9F}">
      <dgm:prSet custT="1"/>
      <dgm:spPr>
        <a:solidFill>
          <a:srgbClr val="99FF33">
            <a:alpha val="90000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Капитальный ремонт помещений для поликлиники филиала «</a:t>
          </a:r>
          <a:r>
            <a:rPr lang="ru-RU" sz="15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Дновский</a:t>
          </a:r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ГБУЗ «</a:t>
          </a:r>
          <a:r>
            <a:rPr lang="ru-RU" sz="15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Порховская</a:t>
          </a:r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межрайонная больница»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6327B4-EC2A-440D-BF54-E97A57371A71}" type="parTrans" cxnId="{41C93D6E-497E-4204-8061-4E63DD390283}">
      <dgm:prSet/>
      <dgm:spPr/>
      <dgm:t>
        <a:bodyPr/>
        <a:lstStyle/>
        <a:p>
          <a:endParaRPr lang="ru-RU"/>
        </a:p>
      </dgm:t>
    </dgm:pt>
    <dgm:pt modelId="{3F8FE3BF-9D8E-42CA-B2FD-AF17052FFEA2}" type="sibTrans" cxnId="{41C93D6E-497E-4204-8061-4E63DD390283}">
      <dgm:prSet/>
      <dgm:spPr/>
      <dgm:t>
        <a:bodyPr/>
        <a:lstStyle/>
        <a:p>
          <a:endParaRPr lang="ru-RU"/>
        </a:p>
      </dgm:t>
    </dgm:pt>
    <dgm:pt modelId="{0A780202-7017-4AAB-BCF8-DF17A9661917}">
      <dgm:prSet custT="1"/>
      <dgm:spPr>
        <a:solidFill>
          <a:srgbClr val="99FF33">
            <a:alpha val="90000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Переда доп. площадей ГБУЗ «Центр медицинской профилактики» и ГБУЗ «Центр по борьбе с СПИД и профилактике инфекционных заболеваний»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42ACEC-361C-4B16-829F-21B299FB0E2D}" type="parTrans" cxnId="{D9B45853-B782-4614-AA21-8E0B899F3901}">
      <dgm:prSet/>
      <dgm:spPr/>
      <dgm:t>
        <a:bodyPr/>
        <a:lstStyle/>
        <a:p>
          <a:endParaRPr lang="ru-RU"/>
        </a:p>
      </dgm:t>
    </dgm:pt>
    <dgm:pt modelId="{A933CF4A-4B1F-410E-A4AF-54602163DE42}" type="sibTrans" cxnId="{D9B45853-B782-4614-AA21-8E0B899F3901}">
      <dgm:prSet/>
      <dgm:spPr/>
      <dgm:t>
        <a:bodyPr/>
        <a:lstStyle/>
        <a:p>
          <a:endParaRPr lang="ru-RU"/>
        </a:p>
      </dgm:t>
    </dgm:pt>
    <dgm:pt modelId="{4F9F4D6D-CC75-4FC8-BD5F-13D060AC79C2}">
      <dgm:prSet custT="1"/>
      <dgm:spPr>
        <a:solidFill>
          <a:srgbClr val="99FF33">
            <a:alpha val="90000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Реконструкция помещений для размещения врачебно-физкультурного диспансера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1691BA-9348-4D99-96F4-8FA3CABE6162}" type="parTrans" cxnId="{7CD68C5B-8712-4B06-A12F-75FEE7F7E266}">
      <dgm:prSet/>
      <dgm:spPr/>
      <dgm:t>
        <a:bodyPr/>
        <a:lstStyle/>
        <a:p>
          <a:endParaRPr lang="ru-RU"/>
        </a:p>
      </dgm:t>
    </dgm:pt>
    <dgm:pt modelId="{46A02678-3DF1-43B3-A45B-AEA54871F7E0}" type="sibTrans" cxnId="{7CD68C5B-8712-4B06-A12F-75FEE7F7E266}">
      <dgm:prSet/>
      <dgm:spPr/>
      <dgm:t>
        <a:bodyPr/>
        <a:lstStyle/>
        <a:p>
          <a:endParaRPr lang="ru-RU"/>
        </a:p>
      </dgm:t>
    </dgm:pt>
    <dgm:pt modelId="{6F9C98DC-99F4-4DA0-86C3-34381C7CE214}">
      <dgm:prSet custT="1"/>
      <dgm:spPr>
        <a:solidFill>
          <a:srgbClr val="99FF33">
            <a:alpha val="90000"/>
          </a:srgbClr>
        </a:solidFill>
      </dgm:spPr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2-х передвижных медицинских комплексов для организации выездной работы на село в ГБУЗ «</a:t>
          </a:r>
          <a:r>
            <a:rPr lang="ru-RU" sz="15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Струго-Красненская</a:t>
          </a:r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межрайонная больница» и в ГБУЗ «</a:t>
          </a:r>
          <a:r>
            <a:rPr lang="ru-RU" sz="1500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Себежская</a:t>
          </a:r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районная больница»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DB1365-5502-45CA-BE36-25CC1D071EA9}" type="parTrans" cxnId="{60A3979C-489D-485D-AA36-1C70EAFBBF98}">
      <dgm:prSet/>
      <dgm:spPr/>
      <dgm:t>
        <a:bodyPr/>
        <a:lstStyle/>
        <a:p>
          <a:endParaRPr lang="ru-RU"/>
        </a:p>
      </dgm:t>
    </dgm:pt>
    <dgm:pt modelId="{F3CE50A2-1371-43F2-A77E-E41B90B7D331}" type="sibTrans" cxnId="{60A3979C-489D-485D-AA36-1C70EAFBBF98}">
      <dgm:prSet/>
      <dgm:spPr/>
      <dgm:t>
        <a:bodyPr/>
        <a:lstStyle/>
        <a:p>
          <a:endParaRPr lang="ru-RU"/>
        </a:p>
      </dgm:t>
    </dgm:pt>
    <dgm:pt modelId="{333F142C-E861-4C12-9E2F-A9FC84CA6A9A}" type="pres">
      <dgm:prSet presAssocID="{1FCE4A74-530D-4FA4-BAC8-DE487CC63EC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E48CCE3-548A-47F4-AA98-50EC4B5A4FB5}" type="pres">
      <dgm:prSet presAssocID="{C7A2A172-9DE3-4096-ABE3-2C57A2F2FB8F}" presName="root" presStyleCnt="0"/>
      <dgm:spPr/>
    </dgm:pt>
    <dgm:pt modelId="{A0213E86-2676-4CBE-B120-818A13B242C9}" type="pres">
      <dgm:prSet presAssocID="{C7A2A172-9DE3-4096-ABE3-2C57A2F2FB8F}" presName="rootComposite" presStyleCnt="0"/>
      <dgm:spPr/>
    </dgm:pt>
    <dgm:pt modelId="{2D25992D-44BF-4287-AEB9-D8E7DE7356F1}" type="pres">
      <dgm:prSet presAssocID="{C7A2A172-9DE3-4096-ABE3-2C57A2F2FB8F}" presName="rootText" presStyleLbl="node1" presStyleIdx="0" presStyleCnt="1" custScaleX="531170" custScaleY="88125" custLinFactNeighborX="-44" custLinFactNeighborY="-29236"/>
      <dgm:spPr/>
      <dgm:t>
        <a:bodyPr/>
        <a:lstStyle/>
        <a:p>
          <a:endParaRPr lang="ru-RU"/>
        </a:p>
      </dgm:t>
    </dgm:pt>
    <dgm:pt modelId="{E69D71BB-B3A4-4EA9-A273-CDEF4F69E9A2}" type="pres">
      <dgm:prSet presAssocID="{C7A2A172-9DE3-4096-ABE3-2C57A2F2FB8F}" presName="rootConnector" presStyleLbl="node1" presStyleIdx="0" presStyleCnt="1"/>
      <dgm:spPr/>
      <dgm:t>
        <a:bodyPr/>
        <a:lstStyle/>
        <a:p>
          <a:endParaRPr lang="ru-RU"/>
        </a:p>
      </dgm:t>
    </dgm:pt>
    <dgm:pt modelId="{99C2E91D-B7F0-48DA-832C-0967DAAAEABD}" type="pres">
      <dgm:prSet presAssocID="{C7A2A172-9DE3-4096-ABE3-2C57A2F2FB8F}" presName="childShape" presStyleCnt="0"/>
      <dgm:spPr/>
    </dgm:pt>
    <dgm:pt modelId="{C6D9515E-B717-4B93-8783-142E2C9A225C}" type="pres">
      <dgm:prSet presAssocID="{6CA559BC-05C1-4F68-B3E4-CAC828FA466D}" presName="Name13" presStyleLbl="parChTrans1D2" presStyleIdx="0" presStyleCnt="6"/>
      <dgm:spPr/>
      <dgm:t>
        <a:bodyPr/>
        <a:lstStyle/>
        <a:p>
          <a:endParaRPr lang="ru-RU"/>
        </a:p>
      </dgm:t>
    </dgm:pt>
    <dgm:pt modelId="{10E9CBC1-D19B-467C-BEE2-C41169819D2E}" type="pres">
      <dgm:prSet presAssocID="{643251BD-FC6B-4FB2-A56F-AF2D9DB9BF38}" presName="childText" presStyleLbl="bgAcc1" presStyleIdx="0" presStyleCnt="6" custScaleX="545858" custScaleY="44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1902B-A241-403C-8A4F-0A52150476FD}" type="pres">
      <dgm:prSet presAssocID="{F6A983D2-E738-44BC-8212-6D7F11B0A168}" presName="Name13" presStyleLbl="parChTrans1D2" presStyleIdx="1" presStyleCnt="6"/>
      <dgm:spPr/>
      <dgm:t>
        <a:bodyPr/>
        <a:lstStyle/>
        <a:p>
          <a:endParaRPr lang="ru-RU"/>
        </a:p>
      </dgm:t>
    </dgm:pt>
    <dgm:pt modelId="{B02120D4-C174-42AD-9E68-9BF3EF12779E}" type="pres">
      <dgm:prSet presAssocID="{4A721A0B-EDEB-40AF-B597-25C33EA8A832}" presName="childText" presStyleLbl="bgAcc1" presStyleIdx="1" presStyleCnt="6" custScaleX="549547" custScaleY="76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2632C-B7C8-4653-A9C6-AC3BE3A3986E}" type="pres">
      <dgm:prSet presAssocID="{FC6327B4-EC2A-440D-BF54-E97A57371A71}" presName="Name13" presStyleLbl="parChTrans1D2" presStyleIdx="2" presStyleCnt="6"/>
      <dgm:spPr/>
      <dgm:t>
        <a:bodyPr/>
        <a:lstStyle/>
        <a:p>
          <a:endParaRPr lang="ru-RU"/>
        </a:p>
      </dgm:t>
    </dgm:pt>
    <dgm:pt modelId="{22A40DFE-8CD9-4273-B89B-3833E928D90F}" type="pres">
      <dgm:prSet presAssocID="{0F27CE1D-3003-4676-926F-4D5437255A9F}" presName="childText" presStyleLbl="bgAcc1" presStyleIdx="2" presStyleCnt="6" custScaleX="554039" custScaleY="64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CF112B-64FE-46B0-8D57-33A9AA63F201}" type="pres">
      <dgm:prSet presAssocID="{DD42ACEC-361C-4B16-829F-21B299FB0E2D}" presName="Name13" presStyleLbl="parChTrans1D2" presStyleIdx="3" presStyleCnt="6"/>
      <dgm:spPr/>
      <dgm:t>
        <a:bodyPr/>
        <a:lstStyle/>
        <a:p>
          <a:endParaRPr lang="ru-RU"/>
        </a:p>
      </dgm:t>
    </dgm:pt>
    <dgm:pt modelId="{7E225C10-CC4F-44D4-A485-71D9B4E0931C}" type="pres">
      <dgm:prSet presAssocID="{0A780202-7017-4AAB-BCF8-DF17A9661917}" presName="childText" presStyleLbl="bgAcc1" presStyleIdx="3" presStyleCnt="6" custScaleX="554039" custScaleY="66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77322-F87D-4276-B48F-34193EBCAD54}" type="pres">
      <dgm:prSet presAssocID="{301691BA-9348-4D99-96F4-8FA3CABE6162}" presName="Name13" presStyleLbl="parChTrans1D2" presStyleIdx="4" presStyleCnt="6"/>
      <dgm:spPr/>
      <dgm:t>
        <a:bodyPr/>
        <a:lstStyle/>
        <a:p>
          <a:endParaRPr lang="ru-RU"/>
        </a:p>
      </dgm:t>
    </dgm:pt>
    <dgm:pt modelId="{D53CA58E-F9D5-4D80-A43C-F4BB8F517782}" type="pres">
      <dgm:prSet presAssocID="{4F9F4D6D-CC75-4FC8-BD5F-13D060AC79C2}" presName="childText" presStyleLbl="bgAcc1" presStyleIdx="4" presStyleCnt="6" custScaleX="549547" custScaleY="44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656B4-4906-4670-A407-4D0FFC7C3285}" type="pres">
      <dgm:prSet presAssocID="{9BDB1365-5502-45CA-BE36-25CC1D071EA9}" presName="Name13" presStyleLbl="parChTrans1D2" presStyleIdx="5" presStyleCnt="6"/>
      <dgm:spPr/>
      <dgm:t>
        <a:bodyPr/>
        <a:lstStyle/>
        <a:p>
          <a:endParaRPr lang="ru-RU"/>
        </a:p>
      </dgm:t>
    </dgm:pt>
    <dgm:pt modelId="{48176DC1-B527-4D67-96D7-FCAE03CF6973}" type="pres">
      <dgm:prSet presAssocID="{6F9C98DC-99F4-4DA0-86C3-34381C7CE214}" presName="childText" presStyleLbl="bgAcc1" presStyleIdx="5" presStyleCnt="6" custScaleX="549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77ACF0-D2C1-44FF-8D5F-F2E4FA59D41D}" type="presOf" srcId="{C7A2A172-9DE3-4096-ABE3-2C57A2F2FB8F}" destId="{2D25992D-44BF-4287-AEB9-D8E7DE7356F1}" srcOrd="0" destOrd="0" presId="urn:microsoft.com/office/officeart/2005/8/layout/hierarchy3"/>
    <dgm:cxn modelId="{D2FDE915-88C0-44AA-8FE4-DE8BBB4AAF5A}" type="presOf" srcId="{643251BD-FC6B-4FB2-A56F-AF2D9DB9BF38}" destId="{10E9CBC1-D19B-467C-BEE2-C41169819D2E}" srcOrd="0" destOrd="0" presId="urn:microsoft.com/office/officeart/2005/8/layout/hierarchy3"/>
    <dgm:cxn modelId="{3AF7919F-B23A-48BB-8F94-C14F1FD1100B}" srcId="{1FCE4A74-530D-4FA4-BAC8-DE487CC63EC9}" destId="{C7A2A172-9DE3-4096-ABE3-2C57A2F2FB8F}" srcOrd="0" destOrd="0" parTransId="{7EC5BF6A-5A7E-4E6C-9466-2098909306D8}" sibTransId="{31A19A55-5F13-4381-8395-7A1D684AE25E}"/>
    <dgm:cxn modelId="{D9B45853-B782-4614-AA21-8E0B899F3901}" srcId="{C7A2A172-9DE3-4096-ABE3-2C57A2F2FB8F}" destId="{0A780202-7017-4AAB-BCF8-DF17A9661917}" srcOrd="3" destOrd="0" parTransId="{DD42ACEC-361C-4B16-829F-21B299FB0E2D}" sibTransId="{A933CF4A-4B1F-410E-A4AF-54602163DE42}"/>
    <dgm:cxn modelId="{48B07826-63B9-4A5F-8718-09A51E84018E}" type="presOf" srcId="{FC6327B4-EC2A-440D-BF54-E97A57371A71}" destId="{CB02632C-B7C8-4653-A9C6-AC3BE3A3986E}" srcOrd="0" destOrd="0" presId="urn:microsoft.com/office/officeart/2005/8/layout/hierarchy3"/>
    <dgm:cxn modelId="{DB6EAEA7-F497-4292-8524-5109AFAB2D06}" type="presOf" srcId="{301691BA-9348-4D99-96F4-8FA3CABE6162}" destId="{C3D77322-F87D-4276-B48F-34193EBCAD54}" srcOrd="0" destOrd="0" presId="urn:microsoft.com/office/officeart/2005/8/layout/hierarchy3"/>
    <dgm:cxn modelId="{41C93D6E-497E-4204-8061-4E63DD390283}" srcId="{C7A2A172-9DE3-4096-ABE3-2C57A2F2FB8F}" destId="{0F27CE1D-3003-4676-926F-4D5437255A9F}" srcOrd="2" destOrd="0" parTransId="{FC6327B4-EC2A-440D-BF54-E97A57371A71}" sibTransId="{3F8FE3BF-9D8E-42CA-B2FD-AF17052FFEA2}"/>
    <dgm:cxn modelId="{D5FE7BDB-6C3C-40EC-B3BE-83971CC61C39}" type="presOf" srcId="{1FCE4A74-530D-4FA4-BAC8-DE487CC63EC9}" destId="{333F142C-E861-4C12-9E2F-A9FC84CA6A9A}" srcOrd="0" destOrd="0" presId="urn:microsoft.com/office/officeart/2005/8/layout/hierarchy3"/>
    <dgm:cxn modelId="{41D5322A-C7E8-40C9-9292-049203186655}" srcId="{C7A2A172-9DE3-4096-ABE3-2C57A2F2FB8F}" destId="{4A721A0B-EDEB-40AF-B597-25C33EA8A832}" srcOrd="1" destOrd="0" parTransId="{F6A983D2-E738-44BC-8212-6D7F11B0A168}" sibTransId="{B920718C-0EB7-48EB-B25F-FA35C8CE420C}"/>
    <dgm:cxn modelId="{77B3D170-DED6-4369-B7E0-0BBF953F64A0}" type="presOf" srcId="{4F9F4D6D-CC75-4FC8-BD5F-13D060AC79C2}" destId="{D53CA58E-F9D5-4D80-A43C-F4BB8F517782}" srcOrd="0" destOrd="0" presId="urn:microsoft.com/office/officeart/2005/8/layout/hierarchy3"/>
    <dgm:cxn modelId="{6DF7AB48-F4EA-4738-B13E-8DF250ABC856}" type="presOf" srcId="{DD42ACEC-361C-4B16-829F-21B299FB0E2D}" destId="{D3CF112B-64FE-46B0-8D57-33A9AA63F201}" srcOrd="0" destOrd="0" presId="urn:microsoft.com/office/officeart/2005/8/layout/hierarchy3"/>
    <dgm:cxn modelId="{CA3EAF92-DA87-4249-B67C-A4E872E5FADC}" type="presOf" srcId="{4A721A0B-EDEB-40AF-B597-25C33EA8A832}" destId="{B02120D4-C174-42AD-9E68-9BF3EF12779E}" srcOrd="0" destOrd="0" presId="urn:microsoft.com/office/officeart/2005/8/layout/hierarchy3"/>
    <dgm:cxn modelId="{7CD68C5B-8712-4B06-A12F-75FEE7F7E266}" srcId="{C7A2A172-9DE3-4096-ABE3-2C57A2F2FB8F}" destId="{4F9F4D6D-CC75-4FC8-BD5F-13D060AC79C2}" srcOrd="4" destOrd="0" parTransId="{301691BA-9348-4D99-96F4-8FA3CABE6162}" sibTransId="{46A02678-3DF1-43B3-A45B-AEA54871F7E0}"/>
    <dgm:cxn modelId="{7ECB7616-6CB0-44C8-B675-9EA34AE4FBC3}" type="presOf" srcId="{6F9C98DC-99F4-4DA0-86C3-34381C7CE214}" destId="{48176DC1-B527-4D67-96D7-FCAE03CF6973}" srcOrd="0" destOrd="0" presId="urn:microsoft.com/office/officeart/2005/8/layout/hierarchy3"/>
    <dgm:cxn modelId="{0638E583-38B4-4D00-B7EF-CD94305048F4}" type="presOf" srcId="{C7A2A172-9DE3-4096-ABE3-2C57A2F2FB8F}" destId="{E69D71BB-B3A4-4EA9-A273-CDEF4F69E9A2}" srcOrd="1" destOrd="0" presId="urn:microsoft.com/office/officeart/2005/8/layout/hierarchy3"/>
    <dgm:cxn modelId="{5B16497A-B174-4F7E-A2C2-86694C497E86}" type="presOf" srcId="{6CA559BC-05C1-4F68-B3E4-CAC828FA466D}" destId="{C6D9515E-B717-4B93-8783-142E2C9A225C}" srcOrd="0" destOrd="0" presId="urn:microsoft.com/office/officeart/2005/8/layout/hierarchy3"/>
    <dgm:cxn modelId="{4BE376D4-3614-4FB8-8F3B-6BD76E072719}" type="presOf" srcId="{0F27CE1D-3003-4676-926F-4D5437255A9F}" destId="{22A40DFE-8CD9-4273-B89B-3833E928D90F}" srcOrd="0" destOrd="0" presId="urn:microsoft.com/office/officeart/2005/8/layout/hierarchy3"/>
    <dgm:cxn modelId="{2474B225-C088-4B68-B708-FC8CE98C23E3}" srcId="{C7A2A172-9DE3-4096-ABE3-2C57A2F2FB8F}" destId="{643251BD-FC6B-4FB2-A56F-AF2D9DB9BF38}" srcOrd="0" destOrd="0" parTransId="{6CA559BC-05C1-4F68-B3E4-CAC828FA466D}" sibTransId="{F0F74281-33DD-409C-9D33-8051AEC42013}"/>
    <dgm:cxn modelId="{7D3602B4-EFE8-4077-9052-C11EE3A022A6}" type="presOf" srcId="{0A780202-7017-4AAB-BCF8-DF17A9661917}" destId="{7E225C10-CC4F-44D4-A485-71D9B4E0931C}" srcOrd="0" destOrd="0" presId="urn:microsoft.com/office/officeart/2005/8/layout/hierarchy3"/>
    <dgm:cxn modelId="{4E15884C-2927-4128-9B4E-E029DEE2DBDB}" type="presOf" srcId="{F6A983D2-E738-44BC-8212-6D7F11B0A168}" destId="{D5C1902B-A241-403C-8A4F-0A52150476FD}" srcOrd="0" destOrd="0" presId="urn:microsoft.com/office/officeart/2005/8/layout/hierarchy3"/>
    <dgm:cxn modelId="{60A3979C-489D-485D-AA36-1C70EAFBBF98}" srcId="{C7A2A172-9DE3-4096-ABE3-2C57A2F2FB8F}" destId="{6F9C98DC-99F4-4DA0-86C3-34381C7CE214}" srcOrd="5" destOrd="0" parTransId="{9BDB1365-5502-45CA-BE36-25CC1D071EA9}" sibTransId="{F3CE50A2-1371-43F2-A77E-E41B90B7D331}"/>
    <dgm:cxn modelId="{7ED04AC0-0B65-4DC2-BECF-77A94836348D}" type="presOf" srcId="{9BDB1365-5502-45CA-BE36-25CC1D071EA9}" destId="{92E656B4-4906-4670-A407-4D0FFC7C3285}" srcOrd="0" destOrd="0" presId="urn:microsoft.com/office/officeart/2005/8/layout/hierarchy3"/>
    <dgm:cxn modelId="{F84ACFC3-8436-43F3-AB55-A0ACDF40C13B}" type="presParOf" srcId="{333F142C-E861-4C12-9E2F-A9FC84CA6A9A}" destId="{CE48CCE3-548A-47F4-AA98-50EC4B5A4FB5}" srcOrd="0" destOrd="0" presId="urn:microsoft.com/office/officeart/2005/8/layout/hierarchy3"/>
    <dgm:cxn modelId="{D527CDBC-AADA-4A87-AB88-6E2824FC5565}" type="presParOf" srcId="{CE48CCE3-548A-47F4-AA98-50EC4B5A4FB5}" destId="{A0213E86-2676-4CBE-B120-818A13B242C9}" srcOrd="0" destOrd="0" presId="urn:microsoft.com/office/officeart/2005/8/layout/hierarchy3"/>
    <dgm:cxn modelId="{6AE6AF5F-12AD-48AF-8E47-9110CBA7DFAE}" type="presParOf" srcId="{A0213E86-2676-4CBE-B120-818A13B242C9}" destId="{2D25992D-44BF-4287-AEB9-D8E7DE7356F1}" srcOrd="0" destOrd="0" presId="urn:microsoft.com/office/officeart/2005/8/layout/hierarchy3"/>
    <dgm:cxn modelId="{00B51B9F-66A3-44FD-AC54-6FFEB87C6B76}" type="presParOf" srcId="{A0213E86-2676-4CBE-B120-818A13B242C9}" destId="{E69D71BB-B3A4-4EA9-A273-CDEF4F69E9A2}" srcOrd="1" destOrd="0" presId="urn:microsoft.com/office/officeart/2005/8/layout/hierarchy3"/>
    <dgm:cxn modelId="{E190766E-E629-45C6-9F97-68814E674889}" type="presParOf" srcId="{CE48CCE3-548A-47F4-AA98-50EC4B5A4FB5}" destId="{99C2E91D-B7F0-48DA-832C-0967DAAAEABD}" srcOrd="1" destOrd="0" presId="urn:microsoft.com/office/officeart/2005/8/layout/hierarchy3"/>
    <dgm:cxn modelId="{F9CC3420-BAA5-47A4-9DFF-5C4D3B613557}" type="presParOf" srcId="{99C2E91D-B7F0-48DA-832C-0967DAAAEABD}" destId="{C6D9515E-B717-4B93-8783-142E2C9A225C}" srcOrd="0" destOrd="0" presId="urn:microsoft.com/office/officeart/2005/8/layout/hierarchy3"/>
    <dgm:cxn modelId="{8F37F15A-D541-481C-BDF8-962501B6BA4A}" type="presParOf" srcId="{99C2E91D-B7F0-48DA-832C-0967DAAAEABD}" destId="{10E9CBC1-D19B-467C-BEE2-C41169819D2E}" srcOrd="1" destOrd="0" presId="urn:microsoft.com/office/officeart/2005/8/layout/hierarchy3"/>
    <dgm:cxn modelId="{CD1279D2-CC00-4283-8AC1-64A0C76D335D}" type="presParOf" srcId="{99C2E91D-B7F0-48DA-832C-0967DAAAEABD}" destId="{D5C1902B-A241-403C-8A4F-0A52150476FD}" srcOrd="2" destOrd="0" presId="urn:microsoft.com/office/officeart/2005/8/layout/hierarchy3"/>
    <dgm:cxn modelId="{F0695932-B79D-4550-AD27-8B911981E533}" type="presParOf" srcId="{99C2E91D-B7F0-48DA-832C-0967DAAAEABD}" destId="{B02120D4-C174-42AD-9E68-9BF3EF12779E}" srcOrd="3" destOrd="0" presId="urn:microsoft.com/office/officeart/2005/8/layout/hierarchy3"/>
    <dgm:cxn modelId="{254D787C-337E-4A77-9A06-A4EF70FB81ED}" type="presParOf" srcId="{99C2E91D-B7F0-48DA-832C-0967DAAAEABD}" destId="{CB02632C-B7C8-4653-A9C6-AC3BE3A3986E}" srcOrd="4" destOrd="0" presId="urn:microsoft.com/office/officeart/2005/8/layout/hierarchy3"/>
    <dgm:cxn modelId="{18750089-22BC-4836-B9C4-589351205DDA}" type="presParOf" srcId="{99C2E91D-B7F0-48DA-832C-0967DAAAEABD}" destId="{22A40DFE-8CD9-4273-B89B-3833E928D90F}" srcOrd="5" destOrd="0" presId="urn:microsoft.com/office/officeart/2005/8/layout/hierarchy3"/>
    <dgm:cxn modelId="{241E4011-EEF0-44BA-9E43-00355BCE8F85}" type="presParOf" srcId="{99C2E91D-B7F0-48DA-832C-0967DAAAEABD}" destId="{D3CF112B-64FE-46B0-8D57-33A9AA63F201}" srcOrd="6" destOrd="0" presId="urn:microsoft.com/office/officeart/2005/8/layout/hierarchy3"/>
    <dgm:cxn modelId="{36806FA3-A38B-4074-9287-7B6844A54F43}" type="presParOf" srcId="{99C2E91D-B7F0-48DA-832C-0967DAAAEABD}" destId="{7E225C10-CC4F-44D4-A485-71D9B4E0931C}" srcOrd="7" destOrd="0" presId="urn:microsoft.com/office/officeart/2005/8/layout/hierarchy3"/>
    <dgm:cxn modelId="{72AD0AAA-DC0A-457A-B6F7-BD18EA7B6021}" type="presParOf" srcId="{99C2E91D-B7F0-48DA-832C-0967DAAAEABD}" destId="{C3D77322-F87D-4276-B48F-34193EBCAD54}" srcOrd="8" destOrd="0" presId="urn:microsoft.com/office/officeart/2005/8/layout/hierarchy3"/>
    <dgm:cxn modelId="{F74D0BF1-3663-49B3-8CB4-1567D898CDC7}" type="presParOf" srcId="{99C2E91D-B7F0-48DA-832C-0967DAAAEABD}" destId="{D53CA58E-F9D5-4D80-A43C-F4BB8F517782}" srcOrd="9" destOrd="0" presId="urn:microsoft.com/office/officeart/2005/8/layout/hierarchy3"/>
    <dgm:cxn modelId="{6F7CC58A-6427-4A1A-A592-03376269F619}" type="presParOf" srcId="{99C2E91D-B7F0-48DA-832C-0967DAAAEABD}" destId="{92E656B4-4906-4670-A407-4D0FFC7C3285}" srcOrd="10" destOrd="0" presId="urn:microsoft.com/office/officeart/2005/8/layout/hierarchy3"/>
    <dgm:cxn modelId="{2E39A1C7-449F-4B9C-9144-32DA20E34F63}" type="presParOf" srcId="{99C2E91D-B7F0-48DA-832C-0967DAAAEABD}" destId="{48176DC1-B527-4D67-96D7-FCAE03CF6973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86212C-81F8-4725-BF7C-91F9F4DFF2C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A014AA-F317-4F9C-A4F6-9FCCDCF1F9D5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кадрового потенциала медицинских организаций, оказывающих ПМСП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600ECB-DDCF-4152-8D10-B020B402160B}" type="parTrans" cxnId="{72EF1B48-8037-4768-A59A-F5E09203021C}">
      <dgm:prSet/>
      <dgm:spPr/>
      <dgm:t>
        <a:bodyPr/>
        <a:lstStyle/>
        <a:p>
          <a:endParaRPr lang="ru-RU"/>
        </a:p>
      </dgm:t>
    </dgm:pt>
    <dgm:pt modelId="{2707D7C5-6FC2-460B-822C-973B4602346F}" type="sibTrans" cxnId="{72EF1B48-8037-4768-A59A-F5E09203021C}">
      <dgm:prSet/>
      <dgm:spPr/>
      <dgm:t>
        <a:bodyPr/>
        <a:lstStyle/>
        <a:p>
          <a:endParaRPr lang="ru-RU"/>
        </a:p>
      </dgm:t>
    </dgm:pt>
    <dgm:pt modelId="{D423F06E-450B-45B1-A65E-419A32DC152D}">
      <dgm:prSet phldrT="[Текст]"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 доп. соглашений к трудовым договорам по форме «эффективного контракта» с работниками медицинских организаций Псковской области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E18AF4-276F-4102-948C-E5F9870C49AC}" type="parTrans" cxnId="{00B326A8-5757-4FCD-A216-6DC3EC70A96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B08A8B9-6774-466D-8A67-CFBEB70B609E}" type="sibTrans" cxnId="{00B326A8-5757-4FCD-A216-6DC3EC70A961}">
      <dgm:prSet/>
      <dgm:spPr/>
      <dgm:t>
        <a:bodyPr/>
        <a:lstStyle/>
        <a:p>
          <a:endParaRPr lang="ru-RU"/>
        </a:p>
      </dgm:t>
    </dgm:pt>
    <dgm:pt modelId="{3359CC11-AE88-4F6C-9CBF-ECF8D9B35518}">
      <dgm:prSet phldrT="[Текст]"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практики заключения договоров о мерах соц. поддержки при обучении средних медработников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E2DBD6-6E35-436A-8557-F1FFE66AE107}" type="parTrans" cxnId="{67D8442B-FA4B-49B0-9E76-AA5B10FFF6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E9E70A34-F9A9-4F18-B0D9-29FCAE7770D3}" type="sibTrans" cxnId="{67D8442B-FA4B-49B0-9E76-AA5B10FFF6E7}">
      <dgm:prSet/>
      <dgm:spPr/>
      <dgm:t>
        <a:bodyPr/>
        <a:lstStyle/>
        <a:p>
          <a:endParaRPr lang="ru-RU"/>
        </a:p>
      </dgm:t>
    </dgm:pt>
    <dgm:pt modelId="{8D194949-C29E-4D16-AF18-C85A4F502902}">
      <dgm:prSet phldrT="[Текст]"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приема в медицинские колледжи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5430FC-7BA7-43AB-B18F-BE801BE8F118}" type="parTrans" cxnId="{B3AC5964-0DCB-4EEC-998B-32C92F9252F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35B59AC-ECB3-4740-8EB7-1E98639198D7}" type="sibTrans" cxnId="{B3AC5964-0DCB-4EEC-998B-32C92F9252F5}">
      <dgm:prSet/>
      <dgm:spPr/>
      <dgm:t>
        <a:bodyPr/>
        <a:lstStyle/>
        <a:p>
          <a:endParaRPr lang="ru-RU"/>
        </a:p>
      </dgm:t>
    </dgm:pt>
    <dgm:pt modelId="{0905084A-A0AE-4C58-89FF-BA8091FFE142}">
      <dgm:prSet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Проработка вопроса об открытии общежития на базе ГБОУ СПО «Псковский медицинский колледж»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FAF63E-1E67-4A91-B282-51041D4D8823}" type="parTrans" cxnId="{687E7550-8CD4-45E5-A759-53B6AF698904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50A51FCD-A8C9-4562-913C-5BA025B1F22D}" type="sibTrans" cxnId="{687E7550-8CD4-45E5-A759-53B6AF698904}">
      <dgm:prSet/>
      <dgm:spPr/>
      <dgm:t>
        <a:bodyPr/>
        <a:lstStyle/>
        <a:p>
          <a:endParaRPr lang="ru-RU"/>
        </a:p>
      </dgm:t>
    </dgm:pt>
    <dgm:pt modelId="{184E0F40-66AD-4EC3-A4DB-9E4FEEBA9D86}">
      <dgm:prSet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на уровне предшествующих лет пакета социальной поддержки врач</a:t>
          </a:r>
          <a:r>
            <a:rPr lang="ru-RU" sz="13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ам</a:t>
          </a:r>
          <a:endParaRPr lang="ru-RU" sz="13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991D5F-4DB9-4136-A78C-0B2AC1FFDF1D}" type="parTrans" cxnId="{F8D164C9-CFE7-4A2F-9BF1-B299D827744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36023E7-3911-4EC5-AFF7-CB770158BA93}" type="sibTrans" cxnId="{F8D164C9-CFE7-4A2F-9BF1-B299D827744F}">
      <dgm:prSet/>
      <dgm:spPr/>
      <dgm:t>
        <a:bodyPr/>
        <a:lstStyle/>
        <a:p>
          <a:endParaRPr lang="ru-RU"/>
        </a:p>
      </dgm:t>
    </dgm:pt>
    <dgm:pt modelId="{104E58EA-D92E-4D0A-AAC1-2DC948A5162F}">
      <dgm:prSet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Соблюдение установленных соотношений средней заработной платы отдельных категорий медицинских работников, в медицинских организациях, оказывающих ПМСП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5944EC-4986-43AB-9FD2-D99E2869C0AB}" type="parTrans" cxnId="{092709C4-E010-444F-9ADC-2315080C2E4A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CCA9CEB-4CB1-40EB-9DDB-0D12F4636ED2}" type="sibTrans" cxnId="{092709C4-E010-444F-9ADC-2315080C2E4A}">
      <dgm:prSet/>
      <dgm:spPr/>
      <dgm:t>
        <a:bodyPr/>
        <a:lstStyle/>
        <a:p>
          <a:endParaRPr lang="ru-RU"/>
        </a:p>
      </dgm:t>
    </dgm:pt>
    <dgm:pt modelId="{C3A628E2-1EB9-4922-B185-133D698A0ECD}">
      <dgm:prSet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оценки соответствия выполняемых работниками трудовых функций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7B8F03-E0C8-447B-9559-7A5A6B788A67}" type="parTrans" cxnId="{9454FC5B-68F3-4660-AEC9-81FDFD1BBC99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D29EB090-5CE4-4A32-A2A2-0F5B4B750DEF}" type="sibTrans" cxnId="{9454FC5B-68F3-4660-AEC9-81FDFD1BBC99}">
      <dgm:prSet/>
      <dgm:spPr/>
      <dgm:t>
        <a:bodyPr/>
        <a:lstStyle/>
        <a:p>
          <a:endParaRPr lang="ru-RU"/>
        </a:p>
      </dgm:t>
    </dgm:pt>
    <dgm:pt modelId="{C6541DAA-5BD9-4D66-869B-98891DB01AD3}">
      <dgm:prSet custT="1"/>
      <dgm:spPr>
        <a:solidFill>
          <a:srgbClr val="00CCFF"/>
        </a:solidFill>
      </dgm:spPr>
      <dgm:t>
        <a:bodyPr/>
        <a:lstStyle/>
        <a:p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на базе ГБУЗ «Псковская областная клиническая больница» базовой кафедры Санкт-Петербургского государственного медицинского университета им. </a:t>
          </a:r>
          <a:r>
            <a:rPr lang="ru-RU" sz="1300" b="1" i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акд</a:t>
          </a:r>
          <a:r>
            <a:rPr lang="ru-RU" sz="13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300" b="1" i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И.П.Павлова</a:t>
          </a:r>
          <a:endParaRPr lang="ru-RU" sz="13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003160-25BC-43A3-82EC-83FD6CC59935}" type="parTrans" cxnId="{89F8993A-8B16-4BF4-9F73-B24BBE4EF3F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BA56657-2AD2-4E03-9210-2D099C08D31C}" type="sibTrans" cxnId="{89F8993A-8B16-4BF4-9F73-B24BBE4EF3FF}">
      <dgm:prSet/>
      <dgm:spPr/>
      <dgm:t>
        <a:bodyPr/>
        <a:lstStyle/>
        <a:p>
          <a:endParaRPr lang="ru-RU"/>
        </a:p>
      </dgm:t>
    </dgm:pt>
    <dgm:pt modelId="{A099DC76-6772-4A83-8B2B-7CC39B3420F7}" type="pres">
      <dgm:prSet presAssocID="{6C86212C-81F8-4725-BF7C-91F9F4DFF2C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41F52E-4F25-4A15-BB8E-A7E254CB0A70}" type="pres">
      <dgm:prSet presAssocID="{89A014AA-F317-4F9C-A4F6-9FCCDCF1F9D5}" presName="centerShape" presStyleLbl="node0" presStyleIdx="0" presStyleCnt="1" custScaleX="172707"/>
      <dgm:spPr/>
      <dgm:t>
        <a:bodyPr/>
        <a:lstStyle/>
        <a:p>
          <a:endParaRPr lang="ru-RU"/>
        </a:p>
      </dgm:t>
    </dgm:pt>
    <dgm:pt modelId="{516D3F25-D3D0-4880-A75E-5045BEB6760C}" type="pres">
      <dgm:prSet presAssocID="{39E18AF4-276F-4102-948C-E5F9870C49AC}" presName="parTrans" presStyleLbl="bgSibTrans2D1" presStyleIdx="0" presStyleCnt="8" custLinFactNeighborX="6370" custLinFactNeighborY="5289"/>
      <dgm:spPr/>
      <dgm:t>
        <a:bodyPr/>
        <a:lstStyle/>
        <a:p>
          <a:endParaRPr lang="ru-RU"/>
        </a:p>
      </dgm:t>
    </dgm:pt>
    <dgm:pt modelId="{BC8065CF-AFE3-4543-B2EC-4326F7077B81}" type="pres">
      <dgm:prSet presAssocID="{D423F06E-450B-45B1-A65E-419A32DC152D}" presName="node" presStyleLbl="node1" presStyleIdx="0" presStyleCnt="8" custScaleX="173931" custScaleY="139328" custRadScaleRad="88527" custRadScaleInc="-7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D1D90-0B97-444B-8499-235B9A1C65AD}" type="pres">
      <dgm:prSet presAssocID="{8CE2DBD6-6E35-436A-8557-F1FFE66AE107}" presName="parTrans" presStyleLbl="bgSibTrans2D1" presStyleIdx="1" presStyleCnt="8"/>
      <dgm:spPr/>
      <dgm:t>
        <a:bodyPr/>
        <a:lstStyle/>
        <a:p>
          <a:endParaRPr lang="ru-RU"/>
        </a:p>
      </dgm:t>
    </dgm:pt>
    <dgm:pt modelId="{94221C97-EA53-4042-85AF-E54E6CB0C5A6}" type="pres">
      <dgm:prSet presAssocID="{3359CC11-AE88-4F6C-9CBF-ECF8D9B35518}" presName="node" presStyleLbl="node1" presStyleIdx="1" presStyleCnt="8" custScaleX="144212" custRadScaleRad="98512" custRadScaleInc="-8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ED883-6C2F-4955-BECC-4413956F6072}" type="pres">
      <dgm:prSet presAssocID="{B65430FC-7BA7-43AB-B18F-BE801BE8F118}" presName="parTrans" presStyleLbl="bgSibTrans2D1" presStyleIdx="2" presStyleCnt="8" custLinFactNeighborX="10645" custLinFactNeighborY="-4734"/>
      <dgm:spPr/>
      <dgm:t>
        <a:bodyPr/>
        <a:lstStyle/>
        <a:p>
          <a:endParaRPr lang="ru-RU"/>
        </a:p>
      </dgm:t>
    </dgm:pt>
    <dgm:pt modelId="{AA70202C-4CA0-4959-92DF-FD97B5CBD065}" type="pres">
      <dgm:prSet presAssocID="{8D194949-C29E-4D16-AF18-C85A4F502902}" presName="node" presStyleLbl="node1" presStyleIdx="2" presStyleCnt="8" custScaleX="158953" custScaleY="57316" custRadScaleRad="115401" custRadScaleInc="-53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AB7215-0D8A-4BE7-8996-7F1654CB11A9}" type="pres">
      <dgm:prSet presAssocID="{CCFAF63E-1E67-4A91-B282-51041D4D8823}" presName="parTrans" presStyleLbl="bgSibTrans2D1" presStyleIdx="3" presStyleCnt="8"/>
      <dgm:spPr/>
      <dgm:t>
        <a:bodyPr/>
        <a:lstStyle/>
        <a:p>
          <a:endParaRPr lang="ru-RU"/>
        </a:p>
      </dgm:t>
    </dgm:pt>
    <dgm:pt modelId="{498EF48E-E437-4A4F-8774-B7B54E61779A}" type="pres">
      <dgm:prSet presAssocID="{0905084A-A0AE-4C58-89FF-BA8091FFE142}" presName="node" presStyleLbl="node1" presStyleIdx="3" presStyleCnt="8" custScaleX="167517" custRadScaleRad="102699" custRadScaleInc="-23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E5B4B-D11D-4485-B6B9-6E19D5B247F6}" type="pres">
      <dgm:prSet presAssocID="{72991D5F-4DB9-4136-A78C-0B2AC1FFDF1D}" presName="parTrans" presStyleLbl="bgSibTrans2D1" presStyleIdx="4" presStyleCnt="8" custLinFactNeighborX="-13405" custLinFactNeighborY="-1838"/>
      <dgm:spPr/>
      <dgm:t>
        <a:bodyPr/>
        <a:lstStyle/>
        <a:p>
          <a:endParaRPr lang="ru-RU"/>
        </a:p>
      </dgm:t>
    </dgm:pt>
    <dgm:pt modelId="{CB86AE17-B94E-4A89-A5E2-BE7C9B964749}" type="pres">
      <dgm:prSet presAssocID="{184E0F40-66AD-4EC3-A4DB-9E4FEEBA9D86}" presName="node" presStyleLbl="node1" presStyleIdx="4" presStyleCnt="8" custScaleX="208946" custScaleY="57317" custRadScaleRad="107746" custRadScaleInc="42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5A234-F0B2-490C-A5DE-B4CD7632C69D}" type="pres">
      <dgm:prSet presAssocID="{7E5944EC-4986-43AB-9FD2-D99E2869C0AB}" presName="parTrans" presStyleLbl="bgSibTrans2D1" presStyleIdx="5" presStyleCnt="8" custLinFactNeighborX="-15310" custLinFactNeighborY="2705"/>
      <dgm:spPr/>
      <dgm:t>
        <a:bodyPr/>
        <a:lstStyle/>
        <a:p>
          <a:endParaRPr lang="ru-RU"/>
        </a:p>
      </dgm:t>
    </dgm:pt>
    <dgm:pt modelId="{3931011D-8390-460D-A46A-F7C133176382}" type="pres">
      <dgm:prSet presAssocID="{104E58EA-D92E-4D0A-AAC1-2DC948A5162F}" presName="node" presStyleLbl="node1" presStyleIdx="5" presStyleCnt="8" custScaleX="198153" custScaleY="113108" custRadScaleRad="106371" custRadScaleInc="37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93CFB-BB59-4C31-AB7B-5079C7F2D811}" type="pres">
      <dgm:prSet presAssocID="{2C7B8F03-E0C8-447B-9559-7A5A6B788A67}" presName="parTrans" presStyleLbl="bgSibTrans2D1" presStyleIdx="6" presStyleCnt="8" custLinFactNeighborX="-15031" custLinFactNeighborY="-14185"/>
      <dgm:spPr/>
      <dgm:t>
        <a:bodyPr/>
        <a:lstStyle/>
        <a:p>
          <a:endParaRPr lang="ru-RU"/>
        </a:p>
      </dgm:t>
    </dgm:pt>
    <dgm:pt modelId="{F11B8B98-8EB3-46D0-8CCB-2BA856B1C4AC}" type="pres">
      <dgm:prSet presAssocID="{C3A628E2-1EB9-4922-B185-133D698A0ECD}" presName="node" presStyleLbl="node1" presStyleIdx="6" presStyleCnt="8" custScaleX="170944" custRadScaleRad="90696" custRadScaleInc="44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54D14-0EBD-44F5-AAB0-FCD588110BFB}" type="pres">
      <dgm:prSet presAssocID="{71003160-25BC-43A3-82EC-83FD6CC59935}" presName="parTrans" presStyleLbl="bgSibTrans2D1" presStyleIdx="7" presStyleCnt="8" custLinFactNeighborX="-8042" custLinFactNeighborY="5225"/>
      <dgm:spPr/>
      <dgm:t>
        <a:bodyPr/>
        <a:lstStyle/>
        <a:p>
          <a:endParaRPr lang="ru-RU"/>
        </a:p>
      </dgm:t>
    </dgm:pt>
    <dgm:pt modelId="{870E2B2A-7E90-42B1-A1AD-CC783B1C5604}" type="pres">
      <dgm:prSet presAssocID="{C6541DAA-5BD9-4D66-869B-98891DB01AD3}" presName="node" presStyleLbl="node1" presStyleIdx="7" presStyleCnt="8" custScaleX="152433" custScaleY="162195" custRadScaleRad="85538" custRadScaleInc="1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D8442B-FA4B-49B0-9E76-AA5B10FFF6E7}" srcId="{89A014AA-F317-4F9C-A4F6-9FCCDCF1F9D5}" destId="{3359CC11-AE88-4F6C-9CBF-ECF8D9B35518}" srcOrd="1" destOrd="0" parTransId="{8CE2DBD6-6E35-436A-8557-F1FFE66AE107}" sibTransId="{E9E70A34-F9A9-4F18-B0D9-29FCAE7770D3}"/>
    <dgm:cxn modelId="{E0DCCC9F-CAEF-45E8-9F34-1B877DA96CB8}" type="presOf" srcId="{0905084A-A0AE-4C58-89FF-BA8091FFE142}" destId="{498EF48E-E437-4A4F-8774-B7B54E61779A}" srcOrd="0" destOrd="0" presId="urn:microsoft.com/office/officeart/2005/8/layout/radial4"/>
    <dgm:cxn modelId="{6999E202-CEDB-4F8C-A7F7-D3996C745760}" type="presOf" srcId="{CCFAF63E-1E67-4A91-B282-51041D4D8823}" destId="{B4AB7215-0D8A-4BE7-8996-7F1654CB11A9}" srcOrd="0" destOrd="0" presId="urn:microsoft.com/office/officeart/2005/8/layout/radial4"/>
    <dgm:cxn modelId="{38B1DC32-B2D7-4182-8AEA-CD948BF274FF}" type="presOf" srcId="{D423F06E-450B-45B1-A65E-419A32DC152D}" destId="{BC8065CF-AFE3-4543-B2EC-4326F7077B81}" srcOrd="0" destOrd="0" presId="urn:microsoft.com/office/officeart/2005/8/layout/radial4"/>
    <dgm:cxn modelId="{3766096A-CD42-4030-8CDA-F32E7A019C3E}" type="presOf" srcId="{C3A628E2-1EB9-4922-B185-133D698A0ECD}" destId="{F11B8B98-8EB3-46D0-8CCB-2BA856B1C4AC}" srcOrd="0" destOrd="0" presId="urn:microsoft.com/office/officeart/2005/8/layout/radial4"/>
    <dgm:cxn modelId="{4DD835D9-0A99-4ECC-8F5E-C8FFD5C3F210}" type="presOf" srcId="{7E5944EC-4986-43AB-9FD2-D99E2869C0AB}" destId="{CBB5A234-F0B2-490C-A5DE-B4CD7632C69D}" srcOrd="0" destOrd="0" presId="urn:microsoft.com/office/officeart/2005/8/layout/radial4"/>
    <dgm:cxn modelId="{092709C4-E010-444F-9ADC-2315080C2E4A}" srcId="{89A014AA-F317-4F9C-A4F6-9FCCDCF1F9D5}" destId="{104E58EA-D92E-4D0A-AAC1-2DC948A5162F}" srcOrd="5" destOrd="0" parTransId="{7E5944EC-4986-43AB-9FD2-D99E2869C0AB}" sibTransId="{FCCA9CEB-4CB1-40EB-9DDB-0D12F4636ED2}"/>
    <dgm:cxn modelId="{687E7550-8CD4-45E5-A759-53B6AF698904}" srcId="{89A014AA-F317-4F9C-A4F6-9FCCDCF1F9D5}" destId="{0905084A-A0AE-4C58-89FF-BA8091FFE142}" srcOrd="3" destOrd="0" parTransId="{CCFAF63E-1E67-4A91-B282-51041D4D8823}" sibTransId="{50A51FCD-A8C9-4562-913C-5BA025B1F22D}"/>
    <dgm:cxn modelId="{767E2D17-F501-4C3D-B4FF-5DC0F54EB100}" type="presOf" srcId="{72991D5F-4DB9-4136-A78C-0B2AC1FFDF1D}" destId="{77BE5B4B-D11D-4485-B6B9-6E19D5B247F6}" srcOrd="0" destOrd="0" presId="urn:microsoft.com/office/officeart/2005/8/layout/radial4"/>
    <dgm:cxn modelId="{9454FC5B-68F3-4660-AEC9-81FDFD1BBC99}" srcId="{89A014AA-F317-4F9C-A4F6-9FCCDCF1F9D5}" destId="{C3A628E2-1EB9-4922-B185-133D698A0ECD}" srcOrd="6" destOrd="0" parTransId="{2C7B8F03-E0C8-447B-9559-7A5A6B788A67}" sibTransId="{D29EB090-5CE4-4A32-A2A2-0F5B4B750DEF}"/>
    <dgm:cxn modelId="{85F9C4FD-C16E-4025-BB72-4BB3BA29D4C1}" type="presOf" srcId="{8D194949-C29E-4D16-AF18-C85A4F502902}" destId="{AA70202C-4CA0-4959-92DF-FD97B5CBD065}" srcOrd="0" destOrd="0" presId="urn:microsoft.com/office/officeart/2005/8/layout/radial4"/>
    <dgm:cxn modelId="{D5E7640C-60F7-4622-A9ED-36E8C0416B98}" type="presOf" srcId="{71003160-25BC-43A3-82EC-83FD6CC59935}" destId="{4CD54D14-0EBD-44F5-AAB0-FCD588110BFB}" srcOrd="0" destOrd="0" presId="urn:microsoft.com/office/officeart/2005/8/layout/radial4"/>
    <dgm:cxn modelId="{F452F257-82F6-4E46-B796-4D7E814D00F9}" type="presOf" srcId="{8CE2DBD6-6E35-436A-8557-F1FFE66AE107}" destId="{6ADD1D90-0B97-444B-8499-235B9A1C65AD}" srcOrd="0" destOrd="0" presId="urn:microsoft.com/office/officeart/2005/8/layout/radial4"/>
    <dgm:cxn modelId="{72EF1B48-8037-4768-A59A-F5E09203021C}" srcId="{6C86212C-81F8-4725-BF7C-91F9F4DFF2CA}" destId="{89A014AA-F317-4F9C-A4F6-9FCCDCF1F9D5}" srcOrd="0" destOrd="0" parTransId="{A2600ECB-DDCF-4152-8D10-B020B402160B}" sibTransId="{2707D7C5-6FC2-460B-822C-973B4602346F}"/>
    <dgm:cxn modelId="{B3FE0D7D-0FF8-4D38-B3BD-C21276C5811B}" type="presOf" srcId="{89A014AA-F317-4F9C-A4F6-9FCCDCF1F9D5}" destId="{5D41F52E-4F25-4A15-BB8E-A7E254CB0A70}" srcOrd="0" destOrd="0" presId="urn:microsoft.com/office/officeart/2005/8/layout/radial4"/>
    <dgm:cxn modelId="{C08A5FF3-264C-41DE-9123-3F8F02E14FBB}" type="presOf" srcId="{6C86212C-81F8-4725-BF7C-91F9F4DFF2CA}" destId="{A099DC76-6772-4A83-8B2B-7CC39B3420F7}" srcOrd="0" destOrd="0" presId="urn:microsoft.com/office/officeart/2005/8/layout/radial4"/>
    <dgm:cxn modelId="{7F739C28-81E4-4B75-8572-262A94E30910}" type="presOf" srcId="{C6541DAA-5BD9-4D66-869B-98891DB01AD3}" destId="{870E2B2A-7E90-42B1-A1AD-CC783B1C5604}" srcOrd="0" destOrd="0" presId="urn:microsoft.com/office/officeart/2005/8/layout/radial4"/>
    <dgm:cxn modelId="{E7215172-9927-45F8-9439-D4ADEA70BAAC}" type="presOf" srcId="{3359CC11-AE88-4F6C-9CBF-ECF8D9B35518}" destId="{94221C97-EA53-4042-85AF-E54E6CB0C5A6}" srcOrd="0" destOrd="0" presId="urn:microsoft.com/office/officeart/2005/8/layout/radial4"/>
    <dgm:cxn modelId="{1C3B0563-DA32-4F8A-8FDD-A1CD8B5FD507}" type="presOf" srcId="{2C7B8F03-E0C8-447B-9559-7A5A6B788A67}" destId="{77F93CFB-BB59-4C31-AB7B-5079C7F2D811}" srcOrd="0" destOrd="0" presId="urn:microsoft.com/office/officeart/2005/8/layout/radial4"/>
    <dgm:cxn modelId="{B3AC5964-0DCB-4EEC-998B-32C92F9252F5}" srcId="{89A014AA-F317-4F9C-A4F6-9FCCDCF1F9D5}" destId="{8D194949-C29E-4D16-AF18-C85A4F502902}" srcOrd="2" destOrd="0" parTransId="{B65430FC-7BA7-43AB-B18F-BE801BE8F118}" sibTransId="{F35B59AC-ECB3-4740-8EB7-1E98639198D7}"/>
    <dgm:cxn modelId="{F8D164C9-CFE7-4A2F-9BF1-B299D827744F}" srcId="{89A014AA-F317-4F9C-A4F6-9FCCDCF1F9D5}" destId="{184E0F40-66AD-4EC3-A4DB-9E4FEEBA9D86}" srcOrd="4" destOrd="0" parTransId="{72991D5F-4DB9-4136-A78C-0B2AC1FFDF1D}" sibTransId="{F36023E7-3911-4EC5-AFF7-CB770158BA93}"/>
    <dgm:cxn modelId="{6D45E31F-11FA-40AA-BB76-C3090BB6CD6F}" type="presOf" srcId="{104E58EA-D92E-4D0A-AAC1-2DC948A5162F}" destId="{3931011D-8390-460D-A46A-F7C133176382}" srcOrd="0" destOrd="0" presId="urn:microsoft.com/office/officeart/2005/8/layout/radial4"/>
    <dgm:cxn modelId="{89F8993A-8B16-4BF4-9F73-B24BBE4EF3FF}" srcId="{89A014AA-F317-4F9C-A4F6-9FCCDCF1F9D5}" destId="{C6541DAA-5BD9-4D66-869B-98891DB01AD3}" srcOrd="7" destOrd="0" parTransId="{71003160-25BC-43A3-82EC-83FD6CC59935}" sibTransId="{FBA56657-2AD2-4E03-9210-2D099C08D31C}"/>
    <dgm:cxn modelId="{A6C415A2-ECDE-4BA4-A611-0EDBA784EB84}" type="presOf" srcId="{184E0F40-66AD-4EC3-A4DB-9E4FEEBA9D86}" destId="{CB86AE17-B94E-4A89-A5E2-BE7C9B964749}" srcOrd="0" destOrd="0" presId="urn:microsoft.com/office/officeart/2005/8/layout/radial4"/>
    <dgm:cxn modelId="{8F8E167E-7532-4D96-8DF4-2CB38FB6902F}" type="presOf" srcId="{B65430FC-7BA7-43AB-B18F-BE801BE8F118}" destId="{6F0ED883-6C2F-4955-BECC-4413956F6072}" srcOrd="0" destOrd="0" presId="urn:microsoft.com/office/officeart/2005/8/layout/radial4"/>
    <dgm:cxn modelId="{00B326A8-5757-4FCD-A216-6DC3EC70A961}" srcId="{89A014AA-F317-4F9C-A4F6-9FCCDCF1F9D5}" destId="{D423F06E-450B-45B1-A65E-419A32DC152D}" srcOrd="0" destOrd="0" parTransId="{39E18AF4-276F-4102-948C-E5F9870C49AC}" sibTransId="{AB08A8B9-6774-466D-8A67-CFBEB70B609E}"/>
    <dgm:cxn modelId="{DF16AB15-7D11-4DED-8406-0B8437BC0E67}" type="presOf" srcId="{39E18AF4-276F-4102-948C-E5F9870C49AC}" destId="{516D3F25-D3D0-4880-A75E-5045BEB6760C}" srcOrd="0" destOrd="0" presId="urn:microsoft.com/office/officeart/2005/8/layout/radial4"/>
    <dgm:cxn modelId="{27E08714-3D10-4FC5-BF48-45EEEFB75341}" type="presParOf" srcId="{A099DC76-6772-4A83-8B2B-7CC39B3420F7}" destId="{5D41F52E-4F25-4A15-BB8E-A7E254CB0A70}" srcOrd="0" destOrd="0" presId="urn:microsoft.com/office/officeart/2005/8/layout/radial4"/>
    <dgm:cxn modelId="{AC1DE8B4-9645-4B3A-BB0F-B309516FE36A}" type="presParOf" srcId="{A099DC76-6772-4A83-8B2B-7CC39B3420F7}" destId="{516D3F25-D3D0-4880-A75E-5045BEB6760C}" srcOrd="1" destOrd="0" presId="urn:microsoft.com/office/officeart/2005/8/layout/radial4"/>
    <dgm:cxn modelId="{994495B8-2F32-49FF-B5E0-D2A0EA5BBA76}" type="presParOf" srcId="{A099DC76-6772-4A83-8B2B-7CC39B3420F7}" destId="{BC8065CF-AFE3-4543-B2EC-4326F7077B81}" srcOrd="2" destOrd="0" presId="urn:microsoft.com/office/officeart/2005/8/layout/radial4"/>
    <dgm:cxn modelId="{908EA653-9C63-4E6D-95A2-BBFCEB214A68}" type="presParOf" srcId="{A099DC76-6772-4A83-8B2B-7CC39B3420F7}" destId="{6ADD1D90-0B97-444B-8499-235B9A1C65AD}" srcOrd="3" destOrd="0" presId="urn:microsoft.com/office/officeart/2005/8/layout/radial4"/>
    <dgm:cxn modelId="{D6CD5B18-F44A-4A10-8AE2-0AE2E868BDB7}" type="presParOf" srcId="{A099DC76-6772-4A83-8B2B-7CC39B3420F7}" destId="{94221C97-EA53-4042-85AF-E54E6CB0C5A6}" srcOrd="4" destOrd="0" presId="urn:microsoft.com/office/officeart/2005/8/layout/radial4"/>
    <dgm:cxn modelId="{50D6954D-4308-4644-987A-A1670E183868}" type="presParOf" srcId="{A099DC76-6772-4A83-8B2B-7CC39B3420F7}" destId="{6F0ED883-6C2F-4955-BECC-4413956F6072}" srcOrd="5" destOrd="0" presId="urn:microsoft.com/office/officeart/2005/8/layout/radial4"/>
    <dgm:cxn modelId="{1ED90582-07D5-43F5-8CD4-777E5A38DAE2}" type="presParOf" srcId="{A099DC76-6772-4A83-8B2B-7CC39B3420F7}" destId="{AA70202C-4CA0-4959-92DF-FD97B5CBD065}" srcOrd="6" destOrd="0" presId="urn:microsoft.com/office/officeart/2005/8/layout/radial4"/>
    <dgm:cxn modelId="{3E9DC739-447D-4EBA-BFD7-CF43D5E4165C}" type="presParOf" srcId="{A099DC76-6772-4A83-8B2B-7CC39B3420F7}" destId="{B4AB7215-0D8A-4BE7-8996-7F1654CB11A9}" srcOrd="7" destOrd="0" presId="urn:microsoft.com/office/officeart/2005/8/layout/radial4"/>
    <dgm:cxn modelId="{5C98D757-1341-460D-A7A4-49309762EAF0}" type="presParOf" srcId="{A099DC76-6772-4A83-8B2B-7CC39B3420F7}" destId="{498EF48E-E437-4A4F-8774-B7B54E61779A}" srcOrd="8" destOrd="0" presId="urn:microsoft.com/office/officeart/2005/8/layout/radial4"/>
    <dgm:cxn modelId="{B3CCD066-33A3-4B60-A5A7-6C47D9A1278F}" type="presParOf" srcId="{A099DC76-6772-4A83-8B2B-7CC39B3420F7}" destId="{77BE5B4B-D11D-4485-B6B9-6E19D5B247F6}" srcOrd="9" destOrd="0" presId="urn:microsoft.com/office/officeart/2005/8/layout/radial4"/>
    <dgm:cxn modelId="{3167A67A-85C5-4CCD-9B08-4A066B17FB7A}" type="presParOf" srcId="{A099DC76-6772-4A83-8B2B-7CC39B3420F7}" destId="{CB86AE17-B94E-4A89-A5E2-BE7C9B964749}" srcOrd="10" destOrd="0" presId="urn:microsoft.com/office/officeart/2005/8/layout/radial4"/>
    <dgm:cxn modelId="{0DD13441-C2D5-4931-933E-75E3992D2DA0}" type="presParOf" srcId="{A099DC76-6772-4A83-8B2B-7CC39B3420F7}" destId="{CBB5A234-F0B2-490C-A5DE-B4CD7632C69D}" srcOrd="11" destOrd="0" presId="urn:microsoft.com/office/officeart/2005/8/layout/radial4"/>
    <dgm:cxn modelId="{18FE8C1C-38E9-4D69-B8E7-A9C7582BCB6F}" type="presParOf" srcId="{A099DC76-6772-4A83-8B2B-7CC39B3420F7}" destId="{3931011D-8390-460D-A46A-F7C133176382}" srcOrd="12" destOrd="0" presId="urn:microsoft.com/office/officeart/2005/8/layout/radial4"/>
    <dgm:cxn modelId="{30CC9E2C-E8B0-4881-B09A-D9AABB65D1FC}" type="presParOf" srcId="{A099DC76-6772-4A83-8B2B-7CC39B3420F7}" destId="{77F93CFB-BB59-4C31-AB7B-5079C7F2D811}" srcOrd="13" destOrd="0" presId="urn:microsoft.com/office/officeart/2005/8/layout/radial4"/>
    <dgm:cxn modelId="{6744643B-DE21-4FF7-8447-D56FA4C2FF8A}" type="presParOf" srcId="{A099DC76-6772-4A83-8B2B-7CC39B3420F7}" destId="{F11B8B98-8EB3-46D0-8CCB-2BA856B1C4AC}" srcOrd="14" destOrd="0" presId="urn:microsoft.com/office/officeart/2005/8/layout/radial4"/>
    <dgm:cxn modelId="{84F388A4-8CEE-4F96-860C-31252A44BEAA}" type="presParOf" srcId="{A099DC76-6772-4A83-8B2B-7CC39B3420F7}" destId="{4CD54D14-0EBD-44F5-AAB0-FCD588110BFB}" srcOrd="15" destOrd="0" presId="urn:microsoft.com/office/officeart/2005/8/layout/radial4"/>
    <dgm:cxn modelId="{E044E8A8-287E-46C4-A52E-FBAA59C1700C}" type="presParOf" srcId="{A099DC76-6772-4A83-8B2B-7CC39B3420F7}" destId="{870E2B2A-7E90-42B1-A1AD-CC783B1C5604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DE2D0E-334B-43AC-B3BA-7ACF498933B5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BAA773-C17A-4CBF-B99C-776AE258B7E4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повышение квалификации медицинских кадров, работающих в медицинских организациях, оказывающих ПМСП</a:t>
          </a:r>
          <a:endParaRPr lang="ru-RU" sz="24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54758C-D839-4278-B368-A37F874B763B}" type="parTrans" cxnId="{927029B8-F856-4964-A780-DC807AD33701}">
      <dgm:prSet/>
      <dgm:spPr/>
      <dgm:t>
        <a:bodyPr/>
        <a:lstStyle/>
        <a:p>
          <a:endParaRPr lang="ru-RU"/>
        </a:p>
      </dgm:t>
    </dgm:pt>
    <dgm:pt modelId="{AD41F397-F07E-4BFF-AB4A-6FEE1FD792B6}" type="sibTrans" cxnId="{927029B8-F856-4964-A780-DC807AD33701}">
      <dgm:prSet/>
      <dgm:spPr/>
      <dgm:t>
        <a:bodyPr/>
        <a:lstStyle/>
        <a:p>
          <a:endParaRPr lang="ru-RU"/>
        </a:p>
      </dgm:t>
    </dgm:pt>
    <dgm:pt modelId="{7114C29A-5FF5-4113-A654-1C1D9B9ECD27}">
      <dgm:prSet phldrT="[Текст]"/>
      <dgm:spPr>
        <a:solidFill>
          <a:srgbClr val="FFFF00">
            <a:alpha val="89804"/>
          </a:srgbClr>
        </a:solidFill>
      </dgm:spPr>
      <dgm:t>
        <a:bodyPr/>
        <a:lstStyle/>
        <a:p>
          <a:pPr algn="ctr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Внесение медицинскими колледжами области дополнений в вариативную программу профессиональной подготовки специалистов среднего звена с учетом расширения полномочий фельдшеров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FB17F5-453A-4DF5-B702-64A70258BBF7}" type="parTrans" cxnId="{C3B3134A-96A1-4F66-805F-2909160CB3C2}">
      <dgm:prSet/>
      <dgm:spPr/>
      <dgm:t>
        <a:bodyPr/>
        <a:lstStyle/>
        <a:p>
          <a:endParaRPr lang="ru-RU"/>
        </a:p>
      </dgm:t>
    </dgm:pt>
    <dgm:pt modelId="{DEA30D6E-07F6-4AC0-AA57-FAFAF6ED8AD6}" type="sibTrans" cxnId="{C3B3134A-96A1-4F66-805F-2909160CB3C2}">
      <dgm:prSet/>
      <dgm:spPr/>
      <dgm:t>
        <a:bodyPr/>
        <a:lstStyle/>
        <a:p>
          <a:endParaRPr lang="ru-RU"/>
        </a:p>
      </dgm:t>
    </dgm:pt>
    <dgm:pt modelId="{15E77B3C-0B01-452A-86D0-94B5483755CB}">
      <dgm:prSet phldrT="[Текст]"/>
      <dgm:spPr>
        <a:solidFill>
          <a:srgbClr val="FFFF00">
            <a:alpha val="89804"/>
          </a:srgbClr>
        </a:solidFill>
      </dgm:spPr>
      <dgm:t>
        <a:bodyPr/>
        <a:lstStyle/>
        <a:p>
          <a:pPr algn="ctr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квалификации среднего медперсонала на базе ГБОУ СПО «Псковский медицинский колледж» и «великолукский медицинский колледж»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15A6DF-EF64-45FC-9F4E-853EB7FE2DD5}" type="parTrans" cxnId="{BB25AABE-4CA6-484E-AD0F-3008D0C76554}">
      <dgm:prSet/>
      <dgm:spPr/>
      <dgm:t>
        <a:bodyPr/>
        <a:lstStyle/>
        <a:p>
          <a:endParaRPr lang="ru-RU"/>
        </a:p>
      </dgm:t>
    </dgm:pt>
    <dgm:pt modelId="{2A4657C4-1333-42BE-BC4A-F417B390E4E9}" type="sibTrans" cxnId="{BB25AABE-4CA6-484E-AD0F-3008D0C76554}">
      <dgm:prSet/>
      <dgm:spPr/>
      <dgm:t>
        <a:bodyPr/>
        <a:lstStyle/>
        <a:p>
          <a:endParaRPr lang="ru-RU"/>
        </a:p>
      </dgm:t>
    </dgm:pt>
    <dgm:pt modelId="{A9A732AF-1CAD-4EFE-BB2D-BF2974E01E61}">
      <dgm:prSet phldrT="[Текст]"/>
      <dgm:spPr>
        <a:solidFill>
          <a:srgbClr val="FFFF00">
            <a:alpha val="89804"/>
          </a:srgbClr>
        </a:solidFill>
      </dgm:spPr>
      <dgm:t>
        <a:bodyPr/>
        <a:lstStyle/>
        <a:p>
          <a:pPr algn="ctr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Внедрение раздельной системы последипломного обучения фельдшеров СМП и первичного звена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9A1541-F5F1-4A8D-B461-1046C2A1AFC5}" type="parTrans" cxnId="{F4D7293D-5AB9-4AE9-8823-996575058BAF}">
      <dgm:prSet/>
      <dgm:spPr/>
      <dgm:t>
        <a:bodyPr/>
        <a:lstStyle/>
        <a:p>
          <a:endParaRPr lang="ru-RU"/>
        </a:p>
      </dgm:t>
    </dgm:pt>
    <dgm:pt modelId="{711BCD30-B133-49CC-9C08-2457C55EE794}" type="sibTrans" cxnId="{F4D7293D-5AB9-4AE9-8823-996575058BAF}">
      <dgm:prSet/>
      <dgm:spPr/>
      <dgm:t>
        <a:bodyPr/>
        <a:lstStyle/>
        <a:p>
          <a:endParaRPr lang="ru-RU"/>
        </a:p>
      </dgm:t>
    </dgm:pt>
    <dgm:pt modelId="{9D1B22DE-3F67-442A-B3C2-38919F7D1F4E}">
      <dgm:prSet phldrT="[Текст]"/>
      <dgm:spPr>
        <a:solidFill>
          <a:srgbClr val="FFFF00">
            <a:alpha val="89804"/>
          </a:srgbClr>
        </a:solidFill>
      </dgm:spPr>
      <dgm:t>
        <a:bodyPr/>
        <a:lstStyle/>
        <a:p>
          <a:pPr algn="ctr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силами РСЦ и главных внештатных специалистов клинических разборов и тренингов для врачей ПМСП и фельдшеров, ведущих поликлинический прием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C0EA3D-B22E-4ED2-AC01-4C8D4AEDFDB8}" type="parTrans" cxnId="{7E0BB19E-C0D6-45BA-B503-8D400C2342AB}">
      <dgm:prSet/>
      <dgm:spPr/>
      <dgm:t>
        <a:bodyPr/>
        <a:lstStyle/>
        <a:p>
          <a:endParaRPr lang="ru-RU"/>
        </a:p>
      </dgm:t>
    </dgm:pt>
    <dgm:pt modelId="{79C6EBB5-E4EF-4341-AFC2-61FB1C8133D5}" type="sibTrans" cxnId="{7E0BB19E-C0D6-45BA-B503-8D400C2342AB}">
      <dgm:prSet/>
      <dgm:spPr/>
      <dgm:t>
        <a:bodyPr/>
        <a:lstStyle/>
        <a:p>
          <a:endParaRPr lang="ru-RU"/>
        </a:p>
      </dgm:t>
    </dgm:pt>
    <dgm:pt modelId="{DAA4CDB1-414A-4BCE-8BCE-7A6EFEDD2314}" type="pres">
      <dgm:prSet presAssocID="{4ADE2D0E-334B-43AC-B3BA-7ACF498933B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CB13B7D-3DB6-4FCD-9ABD-74382424C28F}" type="pres">
      <dgm:prSet presAssocID="{13BAA773-C17A-4CBF-B99C-776AE258B7E4}" presName="linNode" presStyleCnt="0"/>
      <dgm:spPr/>
    </dgm:pt>
    <dgm:pt modelId="{ECFAB9BB-6066-4F29-A888-AF0591311250}" type="pres">
      <dgm:prSet presAssocID="{13BAA773-C17A-4CBF-B99C-776AE258B7E4}" presName="parentShp" presStyleLbl="node1" presStyleIdx="0" presStyleCnt="1" custScaleX="90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BCDDA-F334-40F9-9ACF-650B6341B286}" type="pres">
      <dgm:prSet presAssocID="{13BAA773-C17A-4CBF-B99C-776AE258B7E4}" presName="childShp" presStyleLbl="bgAccFollowNode1" presStyleIdx="0" presStyleCnt="1" custScaleX="106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B3134A-96A1-4F66-805F-2909160CB3C2}" srcId="{13BAA773-C17A-4CBF-B99C-776AE258B7E4}" destId="{7114C29A-5FF5-4113-A654-1C1D9B9ECD27}" srcOrd="0" destOrd="0" parTransId="{A5FB17F5-453A-4DF5-B702-64A70258BBF7}" sibTransId="{DEA30D6E-07F6-4AC0-AA57-FAFAF6ED8AD6}"/>
    <dgm:cxn modelId="{BB25AABE-4CA6-484E-AD0F-3008D0C76554}" srcId="{13BAA773-C17A-4CBF-B99C-776AE258B7E4}" destId="{15E77B3C-0B01-452A-86D0-94B5483755CB}" srcOrd="1" destOrd="0" parTransId="{8D15A6DF-EF64-45FC-9F4E-853EB7FE2DD5}" sibTransId="{2A4657C4-1333-42BE-BC4A-F417B390E4E9}"/>
    <dgm:cxn modelId="{13E91485-2755-4B36-A039-8A5855D790F3}" type="presOf" srcId="{9D1B22DE-3F67-442A-B3C2-38919F7D1F4E}" destId="{949BCDDA-F334-40F9-9ACF-650B6341B286}" srcOrd="0" destOrd="3" presId="urn:microsoft.com/office/officeart/2005/8/layout/vList6"/>
    <dgm:cxn modelId="{0F05B0E4-A2A2-4E80-A220-D0EECEBD5EB6}" type="presOf" srcId="{7114C29A-5FF5-4113-A654-1C1D9B9ECD27}" destId="{949BCDDA-F334-40F9-9ACF-650B6341B286}" srcOrd="0" destOrd="0" presId="urn:microsoft.com/office/officeart/2005/8/layout/vList6"/>
    <dgm:cxn modelId="{0EF4DD28-6AEC-4D6E-AB06-1BDEBD595635}" type="presOf" srcId="{15E77B3C-0B01-452A-86D0-94B5483755CB}" destId="{949BCDDA-F334-40F9-9ACF-650B6341B286}" srcOrd="0" destOrd="1" presId="urn:microsoft.com/office/officeart/2005/8/layout/vList6"/>
    <dgm:cxn modelId="{7E0BB19E-C0D6-45BA-B503-8D400C2342AB}" srcId="{13BAA773-C17A-4CBF-B99C-776AE258B7E4}" destId="{9D1B22DE-3F67-442A-B3C2-38919F7D1F4E}" srcOrd="3" destOrd="0" parTransId="{DBC0EA3D-B22E-4ED2-AC01-4C8D4AEDFDB8}" sibTransId="{79C6EBB5-E4EF-4341-AFC2-61FB1C8133D5}"/>
    <dgm:cxn modelId="{927029B8-F856-4964-A780-DC807AD33701}" srcId="{4ADE2D0E-334B-43AC-B3BA-7ACF498933B5}" destId="{13BAA773-C17A-4CBF-B99C-776AE258B7E4}" srcOrd="0" destOrd="0" parTransId="{CB54758C-D839-4278-B368-A37F874B763B}" sibTransId="{AD41F397-F07E-4BFF-AB4A-6FEE1FD792B6}"/>
    <dgm:cxn modelId="{F4D7293D-5AB9-4AE9-8823-996575058BAF}" srcId="{13BAA773-C17A-4CBF-B99C-776AE258B7E4}" destId="{A9A732AF-1CAD-4EFE-BB2D-BF2974E01E61}" srcOrd="2" destOrd="0" parTransId="{6D9A1541-F5F1-4A8D-B461-1046C2A1AFC5}" sibTransId="{711BCD30-B133-49CC-9C08-2457C55EE794}"/>
    <dgm:cxn modelId="{F256AF1A-1B2D-422E-8D6A-1A6046289B82}" type="presOf" srcId="{4ADE2D0E-334B-43AC-B3BA-7ACF498933B5}" destId="{DAA4CDB1-414A-4BCE-8BCE-7A6EFEDD2314}" srcOrd="0" destOrd="0" presId="urn:microsoft.com/office/officeart/2005/8/layout/vList6"/>
    <dgm:cxn modelId="{A38DD8EB-FB4B-4AD0-9310-3FEE19440EE5}" type="presOf" srcId="{A9A732AF-1CAD-4EFE-BB2D-BF2974E01E61}" destId="{949BCDDA-F334-40F9-9ACF-650B6341B286}" srcOrd="0" destOrd="2" presId="urn:microsoft.com/office/officeart/2005/8/layout/vList6"/>
    <dgm:cxn modelId="{1ABB1CA4-F1C4-4819-807C-3F887CC321E0}" type="presOf" srcId="{13BAA773-C17A-4CBF-B99C-776AE258B7E4}" destId="{ECFAB9BB-6066-4F29-A888-AF0591311250}" srcOrd="0" destOrd="0" presId="urn:microsoft.com/office/officeart/2005/8/layout/vList6"/>
    <dgm:cxn modelId="{A6935C38-CAA7-48A2-8812-D103DAD114D5}" type="presParOf" srcId="{DAA4CDB1-414A-4BCE-8BCE-7A6EFEDD2314}" destId="{7CB13B7D-3DB6-4FCD-9ABD-74382424C28F}" srcOrd="0" destOrd="0" presId="urn:microsoft.com/office/officeart/2005/8/layout/vList6"/>
    <dgm:cxn modelId="{8F9F6A22-C8E0-4A68-8947-19D50398B23D}" type="presParOf" srcId="{7CB13B7D-3DB6-4FCD-9ABD-74382424C28F}" destId="{ECFAB9BB-6066-4F29-A888-AF0591311250}" srcOrd="0" destOrd="0" presId="urn:microsoft.com/office/officeart/2005/8/layout/vList6"/>
    <dgm:cxn modelId="{9193E00B-3462-4C39-85D4-D57782EB0919}" type="presParOf" srcId="{7CB13B7D-3DB6-4FCD-9ABD-74382424C28F}" destId="{949BCDDA-F334-40F9-9ACF-650B6341B28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225267-BB9A-4EB8-8DE9-62D21710B794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E4C7D9-8501-4F34-8F95-E54C72B7767B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существующих и внедрение новых организационных технологий при оказании ПМСП</a:t>
          </a:r>
          <a:endParaRPr lang="ru-RU" sz="28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0CF9B5-904A-49C6-A425-E8B9C31B7F13}" type="parTrans" cxnId="{F1FB2040-4576-4713-8DD1-B2BDFA1D41E1}">
      <dgm:prSet/>
      <dgm:spPr/>
      <dgm:t>
        <a:bodyPr/>
        <a:lstStyle/>
        <a:p>
          <a:endParaRPr lang="ru-RU"/>
        </a:p>
      </dgm:t>
    </dgm:pt>
    <dgm:pt modelId="{FD5A3FFE-C0BC-4902-A795-095974804DD8}" type="sibTrans" cxnId="{F1FB2040-4576-4713-8DD1-B2BDFA1D41E1}">
      <dgm:prSet/>
      <dgm:spPr/>
      <dgm:t>
        <a:bodyPr/>
        <a:lstStyle/>
        <a:p>
          <a:endParaRPr lang="ru-RU"/>
        </a:p>
      </dgm:t>
    </dgm:pt>
    <dgm:pt modelId="{20CAD85D-5C68-44A4-813C-6435328629BA}">
      <dgm:prSet phldrT="[Текст]"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всех видов выездных форм (мобильные </a:t>
          </a:r>
          <a:r>
            <a:rPr lang="ru-RU" b="1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ФАПы</a:t>
          </a:r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медицинские комплексы и т.д.)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50D606-24BD-41D4-B739-0254C1F11FED}" type="parTrans" cxnId="{6F1B0CDB-A669-45A8-8D24-6625433EF0BF}">
      <dgm:prSet/>
      <dgm:spPr/>
      <dgm:t>
        <a:bodyPr/>
        <a:lstStyle/>
        <a:p>
          <a:endParaRPr lang="ru-RU"/>
        </a:p>
      </dgm:t>
    </dgm:pt>
    <dgm:pt modelId="{6E4B9879-39CD-4816-ABC6-E0667CE68F99}" type="sibTrans" cxnId="{6F1B0CDB-A669-45A8-8D24-6625433EF0BF}">
      <dgm:prSet/>
      <dgm:spPr/>
      <dgm:t>
        <a:bodyPr/>
        <a:lstStyle/>
        <a:p>
          <a:endParaRPr lang="ru-RU"/>
        </a:p>
      </dgm:t>
    </dgm:pt>
    <dgm:pt modelId="{0845B2FA-E2D3-4E26-927E-62AE8D8FD38C}">
      <dgm:prSet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полномочий среднего медперсонала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6769C6-8D29-4439-8B93-7A90918075E3}" type="parTrans" cxnId="{2E98B6F3-B524-45A9-8A2A-CF0CF6DF5F87}">
      <dgm:prSet/>
      <dgm:spPr/>
      <dgm:t>
        <a:bodyPr/>
        <a:lstStyle/>
        <a:p>
          <a:endParaRPr lang="ru-RU"/>
        </a:p>
      </dgm:t>
    </dgm:pt>
    <dgm:pt modelId="{4CF196E5-6244-4685-8CE0-F44DE769F333}" type="sibTrans" cxnId="{2E98B6F3-B524-45A9-8A2A-CF0CF6DF5F87}">
      <dgm:prSet/>
      <dgm:spPr/>
      <dgm:t>
        <a:bodyPr/>
        <a:lstStyle/>
        <a:p>
          <a:endParaRPr lang="ru-RU"/>
        </a:p>
      </dgm:t>
    </dgm:pt>
    <dgm:pt modelId="{62F28770-9021-4FD4-85CD-F6423CD2A01D}">
      <dgm:prSet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Введение в поликлиниках должностей дежурных администраторов для оказание консультативной помощи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4DD5C1-8955-484C-ADBD-DB43C08F25F6}" type="parTrans" cxnId="{BBCF4338-553E-43EA-957D-DB8D48352E91}">
      <dgm:prSet/>
      <dgm:spPr/>
      <dgm:t>
        <a:bodyPr/>
        <a:lstStyle/>
        <a:p>
          <a:endParaRPr lang="ru-RU"/>
        </a:p>
      </dgm:t>
    </dgm:pt>
    <dgm:pt modelId="{E8ED1BD7-7CD6-4EB2-B462-E47A2CD4C103}" type="sibTrans" cxnId="{BBCF4338-553E-43EA-957D-DB8D48352E91}">
      <dgm:prSet/>
      <dgm:spPr/>
      <dgm:t>
        <a:bodyPr/>
        <a:lstStyle/>
        <a:p>
          <a:endParaRPr lang="ru-RU"/>
        </a:p>
      </dgm:t>
    </dgm:pt>
    <dgm:pt modelId="{F223D921-B33A-47E2-9DB0-1C1D5CE1FCF9}">
      <dgm:prSet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в поликлиниках гг. Псков и Великие Луки системы экстренного оповещения (т.н. тревожная кнопка)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EF822F-CDDD-4543-9D86-50FF9D479F80}" type="parTrans" cxnId="{9F3DF2F5-5EBD-4F24-9604-09725490045A}">
      <dgm:prSet/>
      <dgm:spPr/>
      <dgm:t>
        <a:bodyPr/>
        <a:lstStyle/>
        <a:p>
          <a:endParaRPr lang="ru-RU"/>
        </a:p>
      </dgm:t>
    </dgm:pt>
    <dgm:pt modelId="{4BF8CC38-EA59-43EA-A625-226B230CA23A}" type="sibTrans" cxnId="{9F3DF2F5-5EBD-4F24-9604-09725490045A}">
      <dgm:prSet/>
      <dgm:spPr/>
      <dgm:t>
        <a:bodyPr/>
        <a:lstStyle/>
        <a:p>
          <a:endParaRPr lang="ru-RU"/>
        </a:p>
      </dgm:t>
    </dgm:pt>
    <dgm:pt modelId="{2749743D-7B86-4777-977B-B4F8ECE2F9A8}">
      <dgm:prSet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качества работы регистратур поликлиник («Вежливая регистратура»)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063134-F536-43C9-91FA-F87B3565CD42}" type="parTrans" cxnId="{5D09B9A7-8BB3-49B1-83AE-30B16CCB7D27}">
      <dgm:prSet/>
      <dgm:spPr/>
      <dgm:t>
        <a:bodyPr/>
        <a:lstStyle/>
        <a:p>
          <a:endParaRPr lang="ru-RU"/>
        </a:p>
      </dgm:t>
    </dgm:pt>
    <dgm:pt modelId="{D1C542E7-3CE6-4CB1-A806-004FDAA191EB}" type="sibTrans" cxnId="{5D09B9A7-8BB3-49B1-83AE-30B16CCB7D27}">
      <dgm:prSet/>
      <dgm:spPr/>
      <dgm:t>
        <a:bodyPr/>
        <a:lstStyle/>
        <a:p>
          <a:endParaRPr lang="ru-RU"/>
        </a:p>
      </dgm:t>
    </dgm:pt>
    <dgm:pt modelId="{E76DF3FC-6907-4125-85A6-1D94F1EB5BFC}">
      <dgm:prSet/>
      <dgm:spPr/>
      <dgm:t>
        <a:bodyPr/>
        <a:lstStyle/>
        <a:p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технологий дистанционного консультирования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BD7C57-74E2-4B45-B9B8-95AD2483866F}" type="parTrans" cxnId="{32D79439-B69E-45EF-85FC-AF05DFC40800}">
      <dgm:prSet/>
      <dgm:spPr/>
      <dgm:t>
        <a:bodyPr/>
        <a:lstStyle/>
        <a:p>
          <a:endParaRPr lang="ru-RU"/>
        </a:p>
      </dgm:t>
    </dgm:pt>
    <dgm:pt modelId="{8FF2B5DA-827A-45F5-8E4B-04300E87031A}" type="sibTrans" cxnId="{32D79439-B69E-45EF-85FC-AF05DFC40800}">
      <dgm:prSet/>
      <dgm:spPr/>
      <dgm:t>
        <a:bodyPr/>
        <a:lstStyle/>
        <a:p>
          <a:endParaRPr lang="ru-RU"/>
        </a:p>
      </dgm:t>
    </dgm:pt>
    <dgm:pt modelId="{5F4DEB6F-746E-4ED6-AB7D-957E7FE8B44F}" type="pres">
      <dgm:prSet presAssocID="{01225267-BB9A-4EB8-8DE9-62D21710B79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C6386D1-6B14-484C-976E-0EE3C10D9432}" type="pres">
      <dgm:prSet presAssocID="{47E4C7D9-8501-4F34-8F95-E54C72B7767B}" presName="composite" presStyleCnt="0"/>
      <dgm:spPr/>
    </dgm:pt>
    <dgm:pt modelId="{CAD57B91-5CA6-4362-B917-99C3D22EA8EE}" type="pres">
      <dgm:prSet presAssocID="{47E4C7D9-8501-4F34-8F95-E54C72B7767B}" presName="ParentText" presStyleLbl="node1" presStyleIdx="0" presStyleCnt="1" custLinFactNeighborX="-13483" custLinFactNeighborY="78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A5AFB3-6172-4E6D-AFC6-18EFEFD9309C}" type="pres">
      <dgm:prSet presAssocID="{47E4C7D9-8501-4F34-8F95-E54C72B7767B}" presName="FinalChildText" presStyleLbl="revTx" presStyleIdx="0" presStyleCnt="1" custScaleX="154205" custScaleY="202565" custLinFactNeighborX="8194" custLinFactNeighborY="12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D79439-B69E-45EF-85FC-AF05DFC40800}" srcId="{47E4C7D9-8501-4F34-8F95-E54C72B7767B}" destId="{E76DF3FC-6907-4125-85A6-1D94F1EB5BFC}" srcOrd="5" destOrd="0" parTransId="{E3BD7C57-74E2-4B45-B9B8-95AD2483866F}" sibTransId="{8FF2B5DA-827A-45F5-8E4B-04300E87031A}"/>
    <dgm:cxn modelId="{8918EE97-E61E-4412-8D5D-CFAE5B543BD2}" type="presOf" srcId="{62F28770-9021-4FD4-85CD-F6423CD2A01D}" destId="{FDA5AFB3-6172-4E6D-AFC6-18EFEFD9309C}" srcOrd="0" destOrd="2" presId="urn:microsoft.com/office/officeart/2005/8/layout/StepDownProcess"/>
    <dgm:cxn modelId="{A1AF4027-27F0-404A-896D-A23B1DA0441D}" type="presOf" srcId="{0845B2FA-E2D3-4E26-927E-62AE8D8FD38C}" destId="{FDA5AFB3-6172-4E6D-AFC6-18EFEFD9309C}" srcOrd="0" destOrd="1" presId="urn:microsoft.com/office/officeart/2005/8/layout/StepDownProcess"/>
    <dgm:cxn modelId="{71FF136B-9574-4D99-B704-2ADBE2AFC8E1}" type="presOf" srcId="{E76DF3FC-6907-4125-85A6-1D94F1EB5BFC}" destId="{FDA5AFB3-6172-4E6D-AFC6-18EFEFD9309C}" srcOrd="0" destOrd="5" presId="urn:microsoft.com/office/officeart/2005/8/layout/StepDownProcess"/>
    <dgm:cxn modelId="{30238F9D-71C7-408A-BB28-D57D7D1D97EA}" type="presOf" srcId="{47E4C7D9-8501-4F34-8F95-E54C72B7767B}" destId="{CAD57B91-5CA6-4362-B917-99C3D22EA8EE}" srcOrd="0" destOrd="0" presId="urn:microsoft.com/office/officeart/2005/8/layout/StepDownProcess"/>
    <dgm:cxn modelId="{62934F19-18C0-4A43-9C83-463864A71D69}" type="presOf" srcId="{F223D921-B33A-47E2-9DB0-1C1D5CE1FCF9}" destId="{FDA5AFB3-6172-4E6D-AFC6-18EFEFD9309C}" srcOrd="0" destOrd="3" presId="urn:microsoft.com/office/officeart/2005/8/layout/StepDownProcess"/>
    <dgm:cxn modelId="{6F1B0CDB-A669-45A8-8D24-6625433EF0BF}" srcId="{47E4C7D9-8501-4F34-8F95-E54C72B7767B}" destId="{20CAD85D-5C68-44A4-813C-6435328629BA}" srcOrd="0" destOrd="0" parTransId="{DD50D606-24BD-41D4-B739-0254C1F11FED}" sibTransId="{6E4B9879-39CD-4816-ABC6-E0667CE68F99}"/>
    <dgm:cxn modelId="{1616622E-4230-4CDA-8544-72BB7FCD0492}" type="presOf" srcId="{2749743D-7B86-4777-977B-B4F8ECE2F9A8}" destId="{FDA5AFB3-6172-4E6D-AFC6-18EFEFD9309C}" srcOrd="0" destOrd="4" presId="urn:microsoft.com/office/officeart/2005/8/layout/StepDownProcess"/>
    <dgm:cxn modelId="{F1FB2040-4576-4713-8DD1-B2BDFA1D41E1}" srcId="{01225267-BB9A-4EB8-8DE9-62D21710B794}" destId="{47E4C7D9-8501-4F34-8F95-E54C72B7767B}" srcOrd="0" destOrd="0" parTransId="{1C0CF9B5-904A-49C6-A425-E8B9C31B7F13}" sibTransId="{FD5A3FFE-C0BC-4902-A795-095974804DD8}"/>
    <dgm:cxn modelId="{9F3DF2F5-5EBD-4F24-9604-09725490045A}" srcId="{47E4C7D9-8501-4F34-8F95-E54C72B7767B}" destId="{F223D921-B33A-47E2-9DB0-1C1D5CE1FCF9}" srcOrd="3" destOrd="0" parTransId="{09EF822F-CDDD-4543-9D86-50FF9D479F80}" sibTransId="{4BF8CC38-EA59-43EA-A625-226B230CA23A}"/>
    <dgm:cxn modelId="{6DB9067E-D73E-4C4A-B4DC-320A5B0961CA}" type="presOf" srcId="{01225267-BB9A-4EB8-8DE9-62D21710B794}" destId="{5F4DEB6F-746E-4ED6-AB7D-957E7FE8B44F}" srcOrd="0" destOrd="0" presId="urn:microsoft.com/office/officeart/2005/8/layout/StepDownProcess"/>
    <dgm:cxn modelId="{BBCF4338-553E-43EA-957D-DB8D48352E91}" srcId="{47E4C7D9-8501-4F34-8F95-E54C72B7767B}" destId="{62F28770-9021-4FD4-85CD-F6423CD2A01D}" srcOrd="2" destOrd="0" parTransId="{514DD5C1-8955-484C-ADBD-DB43C08F25F6}" sibTransId="{E8ED1BD7-7CD6-4EB2-B462-E47A2CD4C103}"/>
    <dgm:cxn modelId="{FD708542-E3FC-4FBA-877E-46DF970782F2}" type="presOf" srcId="{20CAD85D-5C68-44A4-813C-6435328629BA}" destId="{FDA5AFB3-6172-4E6D-AFC6-18EFEFD9309C}" srcOrd="0" destOrd="0" presId="urn:microsoft.com/office/officeart/2005/8/layout/StepDownProcess"/>
    <dgm:cxn modelId="{2E98B6F3-B524-45A9-8A2A-CF0CF6DF5F87}" srcId="{47E4C7D9-8501-4F34-8F95-E54C72B7767B}" destId="{0845B2FA-E2D3-4E26-927E-62AE8D8FD38C}" srcOrd="1" destOrd="0" parTransId="{386769C6-8D29-4439-8B93-7A90918075E3}" sibTransId="{4CF196E5-6244-4685-8CE0-F44DE769F333}"/>
    <dgm:cxn modelId="{5D09B9A7-8BB3-49B1-83AE-30B16CCB7D27}" srcId="{47E4C7D9-8501-4F34-8F95-E54C72B7767B}" destId="{2749743D-7B86-4777-977B-B4F8ECE2F9A8}" srcOrd="4" destOrd="0" parTransId="{4A063134-F536-43C9-91FA-F87B3565CD42}" sibTransId="{D1C542E7-3CE6-4CB1-A806-004FDAA191EB}"/>
    <dgm:cxn modelId="{B663E7D5-EAB5-493A-A523-1FD9FA31F75E}" type="presParOf" srcId="{5F4DEB6F-746E-4ED6-AB7D-957E7FE8B44F}" destId="{3C6386D1-6B14-484C-976E-0EE3C10D9432}" srcOrd="0" destOrd="0" presId="urn:microsoft.com/office/officeart/2005/8/layout/StepDownProcess"/>
    <dgm:cxn modelId="{67D9D47B-1BC4-4C19-B646-32294D43F76A}" type="presParOf" srcId="{3C6386D1-6B14-484C-976E-0EE3C10D9432}" destId="{CAD57B91-5CA6-4362-B917-99C3D22EA8EE}" srcOrd="0" destOrd="0" presId="urn:microsoft.com/office/officeart/2005/8/layout/StepDownProcess"/>
    <dgm:cxn modelId="{C4EF3BF1-84F7-4748-918D-BA2F8B56CDB3}" type="presParOf" srcId="{3C6386D1-6B14-484C-976E-0EE3C10D9432}" destId="{FDA5AFB3-6172-4E6D-AFC6-18EFEFD9309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FBD78A2-460E-4100-8984-372870E1CB0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BD7ECE-3AA0-4412-B11B-20B466DEBF40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информационного обмена и развитие электронного документооборота в медицинских организациях</a:t>
          </a:r>
          <a:endParaRPr lang="ru-RU" sz="18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E5048-D26A-4DB3-AD3F-A7679BD48A9B}" type="parTrans" cxnId="{DB8F4249-8ED7-4F3F-A813-FEE0949E5568}">
      <dgm:prSet/>
      <dgm:spPr/>
      <dgm:t>
        <a:bodyPr/>
        <a:lstStyle/>
        <a:p>
          <a:endParaRPr lang="ru-RU"/>
        </a:p>
      </dgm:t>
    </dgm:pt>
    <dgm:pt modelId="{E76AA06B-3B09-4291-918E-90AD1049A12C}" type="sibTrans" cxnId="{DB8F4249-8ED7-4F3F-A813-FEE0949E5568}">
      <dgm:prSet/>
      <dgm:spPr/>
      <dgm:t>
        <a:bodyPr/>
        <a:lstStyle/>
        <a:p>
          <a:endParaRPr lang="ru-RU"/>
        </a:p>
      </dgm:t>
    </dgm:pt>
    <dgm:pt modelId="{45F59EBA-5AA6-4C83-BA5B-3BB6E66C722D}">
      <dgm:prSet phldrT="[Текст]" custT="1"/>
      <dgm:spPr>
        <a:solidFill>
          <a:srgbClr val="33CCCC"/>
        </a:solidFill>
      </dgm:spPr>
      <dgm:t>
        <a:bodyPr/>
        <a:lstStyle/>
        <a:p>
          <a:pPr algn="ctr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медперсонала к работе в Региональной медицинской информационной системе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3FE1B4-7C73-45A2-80D6-95A6AD09585A}" type="parTrans" cxnId="{FBE98D05-AC08-46DC-9084-F53D43C3FAE6}">
      <dgm:prSet/>
      <dgm:spPr/>
      <dgm:t>
        <a:bodyPr/>
        <a:lstStyle/>
        <a:p>
          <a:endParaRPr lang="ru-RU"/>
        </a:p>
      </dgm:t>
    </dgm:pt>
    <dgm:pt modelId="{C6FA5782-6A50-4B8E-9570-28819061145A}" type="sibTrans" cxnId="{FBE98D05-AC08-46DC-9084-F53D43C3FAE6}">
      <dgm:prSet/>
      <dgm:spPr/>
      <dgm:t>
        <a:bodyPr/>
        <a:lstStyle/>
        <a:p>
          <a:endParaRPr lang="ru-RU"/>
        </a:p>
      </dgm:t>
    </dgm:pt>
    <dgm:pt modelId="{A6638556-085F-417E-A359-8B51EE07E552}">
      <dgm:prSet phldrT="[Текст]" custT="1"/>
      <dgm:spPr>
        <a:solidFill>
          <a:srgbClr val="33CCCC"/>
        </a:solidFill>
      </dgm:spPr>
      <dgm:t>
        <a:bodyPr/>
        <a:lstStyle/>
        <a:p>
          <a:pPr algn="ctr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телемедицинских технологий в медицинских организациях</a:t>
          </a:r>
          <a:endParaRPr lang="ru-RU" sz="1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6E63F3-4E74-4820-AB4D-5539A8843C7C}" type="parTrans" cxnId="{CB82FCE4-8E44-46C8-B6CC-19FA147EEFED}">
      <dgm:prSet/>
      <dgm:spPr/>
      <dgm:t>
        <a:bodyPr/>
        <a:lstStyle/>
        <a:p>
          <a:endParaRPr lang="ru-RU"/>
        </a:p>
      </dgm:t>
    </dgm:pt>
    <dgm:pt modelId="{27AC3329-E95D-4522-BA86-3A0A03ACCD28}" type="sibTrans" cxnId="{CB82FCE4-8E44-46C8-B6CC-19FA147EEFED}">
      <dgm:prSet/>
      <dgm:spPr/>
      <dgm:t>
        <a:bodyPr/>
        <a:lstStyle/>
        <a:p>
          <a:endParaRPr lang="ru-RU"/>
        </a:p>
      </dgm:t>
    </dgm:pt>
    <dgm:pt modelId="{842BCC24-8273-4582-B310-3CDAF0E27ABC}">
      <dgm:prSet custT="1"/>
      <dgm:spPr>
        <a:solidFill>
          <a:srgbClr val="33CCCC"/>
        </a:solidFill>
      </dgm:spPr>
      <dgm:t>
        <a:bodyPr/>
        <a:lstStyle/>
        <a:p>
          <a:pPr algn="ctr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Масштабирование функциональных блоков Региональной медицинской информационной системы</a:t>
          </a:r>
        </a:p>
        <a:p>
          <a:pPr algn="l"/>
          <a:endParaRPr lang="ru-RU" sz="1700" dirty="0"/>
        </a:p>
      </dgm:t>
    </dgm:pt>
    <dgm:pt modelId="{55A4BE87-6D2A-4832-8A32-0E120664AD37}" type="parTrans" cxnId="{8D6619D7-F5AC-486A-A7D0-C9524FB27AE4}">
      <dgm:prSet/>
      <dgm:spPr/>
      <dgm:t>
        <a:bodyPr/>
        <a:lstStyle/>
        <a:p>
          <a:endParaRPr lang="ru-RU"/>
        </a:p>
      </dgm:t>
    </dgm:pt>
    <dgm:pt modelId="{14918D21-54B4-46A2-9F53-E1CF831C7D85}" type="sibTrans" cxnId="{8D6619D7-F5AC-486A-A7D0-C9524FB27AE4}">
      <dgm:prSet/>
      <dgm:spPr/>
      <dgm:t>
        <a:bodyPr/>
        <a:lstStyle/>
        <a:p>
          <a:endParaRPr lang="ru-RU"/>
        </a:p>
      </dgm:t>
    </dgm:pt>
    <dgm:pt modelId="{BBA2DCB5-5113-44AC-BA8B-B4523752F581}" type="pres">
      <dgm:prSet presAssocID="{4FBD78A2-460E-4100-8984-372870E1CB0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A06491-6288-4A13-B0C1-287C135D79D9}" type="pres">
      <dgm:prSet presAssocID="{4FBD78A2-460E-4100-8984-372870E1CB0B}" presName="dummyMaxCanvas" presStyleCnt="0">
        <dgm:presLayoutVars/>
      </dgm:prSet>
      <dgm:spPr/>
    </dgm:pt>
    <dgm:pt modelId="{2CFA1E90-DE4B-4DD7-B664-E102957F7B09}" type="pres">
      <dgm:prSet presAssocID="{4FBD78A2-460E-4100-8984-372870E1CB0B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EA041-1D0D-4AD4-8209-AF6C62290209}" type="pres">
      <dgm:prSet presAssocID="{4FBD78A2-460E-4100-8984-372870E1CB0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096E19-F4AA-43FE-85A3-87E625EC0007}" type="pres">
      <dgm:prSet presAssocID="{4FBD78A2-460E-4100-8984-372870E1CB0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5AB3F-404A-4ABB-BAF2-EB0E5470E589}" type="pres">
      <dgm:prSet presAssocID="{4FBD78A2-460E-4100-8984-372870E1CB0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B7FC0-C92B-4F4D-A15A-3CB067F2878A}" type="pres">
      <dgm:prSet presAssocID="{4FBD78A2-460E-4100-8984-372870E1CB0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27E952-DAA1-4F37-997D-1B3FCE8EF463}" type="pres">
      <dgm:prSet presAssocID="{4FBD78A2-460E-4100-8984-372870E1CB0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93E6F-A5D3-4507-B09B-FCCD2D8DCE9A}" type="pres">
      <dgm:prSet presAssocID="{4FBD78A2-460E-4100-8984-372870E1CB0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F4B54-4E47-4F28-8035-2370CADB903B}" type="pres">
      <dgm:prSet presAssocID="{4FBD78A2-460E-4100-8984-372870E1CB0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AE296-BB76-45BF-AE61-9F368FB53F66}" type="pres">
      <dgm:prSet presAssocID="{4FBD78A2-460E-4100-8984-372870E1CB0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728F0-19C5-423B-8159-2F4485DF6AA0}" type="pres">
      <dgm:prSet presAssocID="{4FBD78A2-460E-4100-8984-372870E1CB0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1D175-623F-4B57-BA5E-0BFCE08CA218}" type="pres">
      <dgm:prSet presAssocID="{4FBD78A2-460E-4100-8984-372870E1CB0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6619D7-F5AC-486A-A7D0-C9524FB27AE4}" srcId="{4FBD78A2-460E-4100-8984-372870E1CB0B}" destId="{842BCC24-8273-4582-B310-3CDAF0E27ABC}" srcOrd="3" destOrd="0" parTransId="{55A4BE87-6D2A-4832-8A32-0E120664AD37}" sibTransId="{14918D21-54B4-46A2-9F53-E1CF831C7D85}"/>
    <dgm:cxn modelId="{1AA25378-F463-41E8-B8D7-EF4A33DC2C57}" type="presOf" srcId="{E76AA06B-3B09-4291-918E-90AD1049A12C}" destId="{12FB7FC0-C92B-4F4D-A15A-3CB067F2878A}" srcOrd="0" destOrd="0" presId="urn:microsoft.com/office/officeart/2005/8/layout/vProcess5"/>
    <dgm:cxn modelId="{9CBD8B85-DD94-4107-8A70-F3EBFC32D74F}" type="presOf" srcId="{A6638556-085F-417E-A359-8B51EE07E552}" destId="{C0096E19-F4AA-43FE-85A3-87E625EC0007}" srcOrd="0" destOrd="0" presId="urn:microsoft.com/office/officeart/2005/8/layout/vProcess5"/>
    <dgm:cxn modelId="{DB8F4249-8ED7-4F3F-A813-FEE0949E5568}" srcId="{4FBD78A2-460E-4100-8984-372870E1CB0B}" destId="{5CBD7ECE-3AA0-4412-B11B-20B466DEBF40}" srcOrd="0" destOrd="0" parTransId="{CF1E5048-D26A-4DB3-AD3F-A7679BD48A9B}" sibTransId="{E76AA06B-3B09-4291-918E-90AD1049A12C}"/>
    <dgm:cxn modelId="{C1C75C56-B780-4178-94FC-C8569C192E3C}" type="presOf" srcId="{45F59EBA-5AA6-4C83-BA5B-3BB6E66C722D}" destId="{A7CEA041-1D0D-4AD4-8209-AF6C62290209}" srcOrd="0" destOrd="0" presId="urn:microsoft.com/office/officeart/2005/8/layout/vProcess5"/>
    <dgm:cxn modelId="{D6380384-3169-47E5-A457-6FD3A5450829}" type="presOf" srcId="{45F59EBA-5AA6-4C83-BA5B-3BB6E66C722D}" destId="{8C8AE296-BB76-45BF-AE61-9F368FB53F66}" srcOrd="1" destOrd="0" presId="urn:microsoft.com/office/officeart/2005/8/layout/vProcess5"/>
    <dgm:cxn modelId="{29B5466D-C557-4D82-8645-75CB9F141601}" type="presOf" srcId="{5CBD7ECE-3AA0-4412-B11B-20B466DEBF40}" destId="{A6EF4B54-4E47-4F28-8035-2370CADB903B}" srcOrd="1" destOrd="0" presId="urn:microsoft.com/office/officeart/2005/8/layout/vProcess5"/>
    <dgm:cxn modelId="{9DEA1B0A-58A1-4680-925B-525146A79508}" type="presOf" srcId="{842BCC24-8273-4582-B310-3CDAF0E27ABC}" destId="{F7B1D175-623F-4B57-BA5E-0BFCE08CA218}" srcOrd="1" destOrd="0" presId="urn:microsoft.com/office/officeart/2005/8/layout/vProcess5"/>
    <dgm:cxn modelId="{FBE98D05-AC08-46DC-9084-F53D43C3FAE6}" srcId="{4FBD78A2-460E-4100-8984-372870E1CB0B}" destId="{45F59EBA-5AA6-4C83-BA5B-3BB6E66C722D}" srcOrd="1" destOrd="0" parTransId="{E63FE1B4-7C73-45A2-80D6-95A6AD09585A}" sibTransId="{C6FA5782-6A50-4B8E-9570-28819061145A}"/>
    <dgm:cxn modelId="{A3521791-3570-405A-8737-A030C608E113}" type="presOf" srcId="{C6FA5782-6A50-4B8E-9570-28819061145A}" destId="{3027E952-DAA1-4F37-997D-1B3FCE8EF463}" srcOrd="0" destOrd="0" presId="urn:microsoft.com/office/officeart/2005/8/layout/vProcess5"/>
    <dgm:cxn modelId="{3CB6121D-8BC6-4E98-A4ED-8E95AB1DCA3B}" type="presOf" srcId="{5CBD7ECE-3AA0-4412-B11B-20B466DEBF40}" destId="{2CFA1E90-DE4B-4DD7-B664-E102957F7B09}" srcOrd="0" destOrd="0" presId="urn:microsoft.com/office/officeart/2005/8/layout/vProcess5"/>
    <dgm:cxn modelId="{7145DCC0-698A-4404-9C90-E5ADDE9899FD}" type="presOf" srcId="{842BCC24-8273-4582-B310-3CDAF0E27ABC}" destId="{25E5AB3F-404A-4ABB-BAF2-EB0E5470E589}" srcOrd="0" destOrd="0" presId="urn:microsoft.com/office/officeart/2005/8/layout/vProcess5"/>
    <dgm:cxn modelId="{C80776F5-23F4-43B8-83CF-E6BBA970A998}" type="presOf" srcId="{4FBD78A2-460E-4100-8984-372870E1CB0B}" destId="{BBA2DCB5-5113-44AC-BA8B-B4523752F581}" srcOrd="0" destOrd="0" presId="urn:microsoft.com/office/officeart/2005/8/layout/vProcess5"/>
    <dgm:cxn modelId="{303DD5A9-C12A-4E1F-8BB0-5451B0D66D01}" type="presOf" srcId="{27AC3329-E95D-4522-BA86-3A0A03ACCD28}" destId="{CDB93E6F-A5D3-4507-B09B-FCCD2D8DCE9A}" srcOrd="0" destOrd="0" presId="urn:microsoft.com/office/officeart/2005/8/layout/vProcess5"/>
    <dgm:cxn modelId="{02C448BA-4FA7-4C56-95D2-1221A8E8F564}" type="presOf" srcId="{A6638556-085F-417E-A359-8B51EE07E552}" destId="{55C728F0-19C5-423B-8159-2F4485DF6AA0}" srcOrd="1" destOrd="0" presId="urn:microsoft.com/office/officeart/2005/8/layout/vProcess5"/>
    <dgm:cxn modelId="{CB82FCE4-8E44-46C8-B6CC-19FA147EEFED}" srcId="{4FBD78A2-460E-4100-8984-372870E1CB0B}" destId="{A6638556-085F-417E-A359-8B51EE07E552}" srcOrd="2" destOrd="0" parTransId="{2F6E63F3-4E74-4820-AB4D-5539A8843C7C}" sibTransId="{27AC3329-E95D-4522-BA86-3A0A03ACCD28}"/>
    <dgm:cxn modelId="{BD013FAB-C806-42A0-A0D0-2215275B5282}" type="presParOf" srcId="{BBA2DCB5-5113-44AC-BA8B-B4523752F581}" destId="{DDA06491-6288-4A13-B0C1-287C135D79D9}" srcOrd="0" destOrd="0" presId="urn:microsoft.com/office/officeart/2005/8/layout/vProcess5"/>
    <dgm:cxn modelId="{DF3A901E-1E42-44DC-860F-F01AA71506D4}" type="presParOf" srcId="{BBA2DCB5-5113-44AC-BA8B-B4523752F581}" destId="{2CFA1E90-DE4B-4DD7-B664-E102957F7B09}" srcOrd="1" destOrd="0" presId="urn:microsoft.com/office/officeart/2005/8/layout/vProcess5"/>
    <dgm:cxn modelId="{399BADB5-22D8-428C-8D85-EA08902E47E8}" type="presParOf" srcId="{BBA2DCB5-5113-44AC-BA8B-B4523752F581}" destId="{A7CEA041-1D0D-4AD4-8209-AF6C62290209}" srcOrd="2" destOrd="0" presId="urn:microsoft.com/office/officeart/2005/8/layout/vProcess5"/>
    <dgm:cxn modelId="{5B5650F0-ED63-49EA-A9C1-A8760C2DBC61}" type="presParOf" srcId="{BBA2DCB5-5113-44AC-BA8B-B4523752F581}" destId="{C0096E19-F4AA-43FE-85A3-87E625EC0007}" srcOrd="3" destOrd="0" presId="urn:microsoft.com/office/officeart/2005/8/layout/vProcess5"/>
    <dgm:cxn modelId="{813CDBB6-85DF-4C21-B1DD-9B875F2357ED}" type="presParOf" srcId="{BBA2DCB5-5113-44AC-BA8B-B4523752F581}" destId="{25E5AB3F-404A-4ABB-BAF2-EB0E5470E589}" srcOrd="4" destOrd="0" presId="urn:microsoft.com/office/officeart/2005/8/layout/vProcess5"/>
    <dgm:cxn modelId="{EBCA621E-FCE3-4F4A-B6C2-1B1A3ABF50E3}" type="presParOf" srcId="{BBA2DCB5-5113-44AC-BA8B-B4523752F581}" destId="{12FB7FC0-C92B-4F4D-A15A-3CB067F2878A}" srcOrd="5" destOrd="0" presId="urn:microsoft.com/office/officeart/2005/8/layout/vProcess5"/>
    <dgm:cxn modelId="{62161D99-C8E4-476C-8D5D-BF0C292C8116}" type="presParOf" srcId="{BBA2DCB5-5113-44AC-BA8B-B4523752F581}" destId="{3027E952-DAA1-4F37-997D-1B3FCE8EF463}" srcOrd="6" destOrd="0" presId="urn:microsoft.com/office/officeart/2005/8/layout/vProcess5"/>
    <dgm:cxn modelId="{CF5EF66C-0D4D-48F5-8B4A-CBA3BF9F0AA0}" type="presParOf" srcId="{BBA2DCB5-5113-44AC-BA8B-B4523752F581}" destId="{CDB93E6F-A5D3-4507-B09B-FCCD2D8DCE9A}" srcOrd="7" destOrd="0" presId="urn:microsoft.com/office/officeart/2005/8/layout/vProcess5"/>
    <dgm:cxn modelId="{4D1CA4CD-66D6-4CE6-82F4-544ACCE7608E}" type="presParOf" srcId="{BBA2DCB5-5113-44AC-BA8B-B4523752F581}" destId="{A6EF4B54-4E47-4F28-8035-2370CADB903B}" srcOrd="8" destOrd="0" presId="urn:microsoft.com/office/officeart/2005/8/layout/vProcess5"/>
    <dgm:cxn modelId="{0084D084-4604-405A-A92F-DD83348DE515}" type="presParOf" srcId="{BBA2DCB5-5113-44AC-BA8B-B4523752F581}" destId="{8C8AE296-BB76-45BF-AE61-9F368FB53F66}" srcOrd="9" destOrd="0" presId="urn:microsoft.com/office/officeart/2005/8/layout/vProcess5"/>
    <dgm:cxn modelId="{3AF0537C-78D2-46B7-8D3D-14B978393574}" type="presParOf" srcId="{BBA2DCB5-5113-44AC-BA8B-B4523752F581}" destId="{55C728F0-19C5-423B-8159-2F4485DF6AA0}" srcOrd="10" destOrd="0" presId="urn:microsoft.com/office/officeart/2005/8/layout/vProcess5"/>
    <dgm:cxn modelId="{ACCFB663-03D1-462D-800F-1FA3A1D3F336}" type="presParOf" srcId="{BBA2DCB5-5113-44AC-BA8B-B4523752F581}" destId="{F7B1D175-623F-4B57-BA5E-0BFCE08CA21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B107EE9-9023-4D3A-A8DE-5139137B85F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E10E6C-0C72-48A1-AD70-043EE6B43341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5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595986-DA17-4D47-B2D8-92149DC62F50}" type="parTrans" cxnId="{24AF252B-E7C3-445F-BDD6-6EA5DDC461BD}">
      <dgm:prSet/>
      <dgm:spPr/>
      <dgm:t>
        <a:bodyPr/>
        <a:lstStyle/>
        <a:p>
          <a:endParaRPr lang="ru-RU"/>
        </a:p>
      </dgm:t>
    </dgm:pt>
    <dgm:pt modelId="{B3C955F4-C061-4F3D-AACF-79E3717FB097}" type="sibTrans" cxnId="{24AF252B-E7C3-445F-BDD6-6EA5DDC461BD}">
      <dgm:prSet/>
      <dgm:spPr/>
      <dgm:t>
        <a:bodyPr/>
        <a:lstStyle/>
        <a:p>
          <a:endParaRPr lang="ru-RU"/>
        </a:p>
      </dgm:t>
    </dgm:pt>
    <dgm:pt modelId="{F268BD49-B0CD-42A3-B84A-5E5F0EB17A04}">
      <dgm:prSet phldrT="[Текст]" custT="1"/>
      <dgm:spPr/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Издание нормативно-правовых актов по проведению независимой оценки качества оказания услуг медицинскими организациями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A39DFB-295F-4D98-8352-EA63D249E035}" type="parTrans" cxnId="{F5247F7C-E091-460D-A8A1-0AF7D469E2C3}">
      <dgm:prSet/>
      <dgm:spPr/>
      <dgm:t>
        <a:bodyPr/>
        <a:lstStyle/>
        <a:p>
          <a:endParaRPr lang="ru-RU"/>
        </a:p>
      </dgm:t>
    </dgm:pt>
    <dgm:pt modelId="{52EA218B-EE38-45C1-963B-7CAC79434857}" type="sibTrans" cxnId="{F5247F7C-E091-460D-A8A1-0AF7D469E2C3}">
      <dgm:prSet/>
      <dgm:spPr/>
      <dgm:t>
        <a:bodyPr/>
        <a:lstStyle/>
        <a:p>
          <a:endParaRPr lang="ru-RU"/>
        </a:p>
      </dgm:t>
    </dgm:pt>
    <dgm:pt modelId="{669A8B51-5797-48EF-A339-04EE122AFCA3}">
      <dgm:prSet phldrT="[Текст]" custT="1"/>
      <dgm:spPr/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независимой оценки качества оказания услуг медицинскими организациями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6CF176-ADA4-4936-8D29-E391878B1F06}" type="parTrans" cxnId="{D84C0FDC-6BC7-4560-8909-B89113F4310A}">
      <dgm:prSet/>
      <dgm:spPr/>
      <dgm:t>
        <a:bodyPr/>
        <a:lstStyle/>
        <a:p>
          <a:endParaRPr lang="ru-RU"/>
        </a:p>
      </dgm:t>
    </dgm:pt>
    <dgm:pt modelId="{47B18E60-94E4-4475-8A41-D125EC1781D9}" type="sibTrans" cxnId="{D84C0FDC-6BC7-4560-8909-B89113F4310A}">
      <dgm:prSet/>
      <dgm:spPr/>
      <dgm:t>
        <a:bodyPr/>
        <a:lstStyle/>
        <a:p>
          <a:endParaRPr lang="ru-RU"/>
        </a:p>
      </dgm:t>
    </dgm:pt>
    <dgm:pt modelId="{D388E858-B5A8-41A7-9E20-A8DDB3F87ECD}" type="pres">
      <dgm:prSet presAssocID="{CB107EE9-9023-4D3A-A8DE-5139137B85F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BAAA2B6-B914-4439-A978-10AB38B25843}" type="pres">
      <dgm:prSet presAssocID="{6CE10E6C-0C72-48A1-AD70-043EE6B43341}" presName="Accent1" presStyleCnt="0"/>
      <dgm:spPr/>
    </dgm:pt>
    <dgm:pt modelId="{249C4338-6151-4B82-879D-EBECA7D1AD31}" type="pres">
      <dgm:prSet presAssocID="{6CE10E6C-0C72-48A1-AD70-043EE6B43341}" presName="Accent" presStyleLbl="node1" presStyleIdx="0" presStyleCnt="3" custScaleX="182295"/>
      <dgm:spPr>
        <a:solidFill>
          <a:srgbClr val="FFC000"/>
        </a:solidFill>
      </dgm:spPr>
    </dgm:pt>
    <dgm:pt modelId="{D6CD6CB9-41E2-494E-920C-B80B75BE3183}" type="pres">
      <dgm:prSet presAssocID="{6CE10E6C-0C72-48A1-AD70-043EE6B43341}" presName="Parent1" presStyleLbl="revTx" presStyleIdx="0" presStyleCnt="3" custScaleX="227106" custScaleY="155638" custLinFactNeighborX="-1848" custLinFactNeighborY="-25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AFBA8-3F83-42BB-9FA5-46CABFE4DA81}" type="pres">
      <dgm:prSet presAssocID="{F268BD49-B0CD-42A3-B84A-5E5F0EB17A04}" presName="Accent2" presStyleCnt="0"/>
      <dgm:spPr/>
    </dgm:pt>
    <dgm:pt modelId="{E5528896-6BAF-4B22-B570-5FE909B9DECF}" type="pres">
      <dgm:prSet presAssocID="{F268BD49-B0CD-42A3-B84A-5E5F0EB17A04}" presName="Accent" presStyleLbl="node1" presStyleIdx="1" presStyleCnt="3" custScaleX="195942" custScaleY="113037"/>
      <dgm:spPr>
        <a:solidFill>
          <a:srgbClr val="FF0000"/>
        </a:solidFill>
      </dgm:spPr>
    </dgm:pt>
    <dgm:pt modelId="{696379F8-107A-41E4-99F0-BC27E836EC81}" type="pres">
      <dgm:prSet presAssocID="{F268BD49-B0CD-42A3-B84A-5E5F0EB17A04}" presName="Parent2" presStyleLbl="revTx" presStyleIdx="1" presStyleCnt="3" custScaleX="208821" custScaleY="176941" custLinFactNeighborX="-25104" custLinFactNeighborY="-55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414EE-FAA1-470A-8670-A10045DC58B7}" type="pres">
      <dgm:prSet presAssocID="{669A8B51-5797-48EF-A339-04EE122AFCA3}" presName="Accent3" presStyleCnt="0"/>
      <dgm:spPr/>
    </dgm:pt>
    <dgm:pt modelId="{0C5FBEC8-A791-4A7D-8985-978DCFA87861}" type="pres">
      <dgm:prSet presAssocID="{669A8B51-5797-48EF-A339-04EE122AFCA3}" presName="Accent" presStyleLbl="node1" presStyleIdx="2" presStyleCnt="3" custScaleX="220754" custScaleY="85889"/>
      <dgm:spPr>
        <a:solidFill>
          <a:srgbClr val="CC00CC"/>
        </a:solidFill>
      </dgm:spPr>
    </dgm:pt>
    <dgm:pt modelId="{D4FDB560-5944-40DE-A987-8AB8661D6D61}" type="pres">
      <dgm:prSet presAssocID="{669A8B51-5797-48EF-A339-04EE122AFCA3}" presName="Parent3" presStyleLbl="revTx" presStyleIdx="2" presStyleCnt="3" custScaleX="205335" custScaleY="153870" custLinFactNeighborX="3004" custLinFactNeighborY="2578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E6F088-2CA8-4004-8DD7-D6B102055894}" type="presOf" srcId="{F268BD49-B0CD-42A3-B84A-5E5F0EB17A04}" destId="{696379F8-107A-41E4-99F0-BC27E836EC81}" srcOrd="0" destOrd="0" presId="urn:microsoft.com/office/officeart/2009/layout/CircleArrowProcess"/>
    <dgm:cxn modelId="{D84C0FDC-6BC7-4560-8909-B89113F4310A}" srcId="{CB107EE9-9023-4D3A-A8DE-5139137B85F6}" destId="{669A8B51-5797-48EF-A339-04EE122AFCA3}" srcOrd="2" destOrd="0" parTransId="{6D6CF176-ADA4-4936-8D29-E391878B1F06}" sibTransId="{47B18E60-94E4-4475-8A41-D125EC1781D9}"/>
    <dgm:cxn modelId="{7C48478D-A54B-4D3E-BFBC-7F7EA66355B0}" type="presOf" srcId="{CB107EE9-9023-4D3A-A8DE-5139137B85F6}" destId="{D388E858-B5A8-41A7-9E20-A8DDB3F87ECD}" srcOrd="0" destOrd="0" presId="urn:microsoft.com/office/officeart/2009/layout/CircleArrowProcess"/>
    <dgm:cxn modelId="{5C2796DC-C6C8-4DF7-A07E-2E9E68B04034}" type="presOf" srcId="{669A8B51-5797-48EF-A339-04EE122AFCA3}" destId="{D4FDB560-5944-40DE-A987-8AB8661D6D61}" srcOrd="0" destOrd="0" presId="urn:microsoft.com/office/officeart/2009/layout/CircleArrowProcess"/>
    <dgm:cxn modelId="{E586E871-19A0-45DE-8D9C-8C8825747491}" type="presOf" srcId="{6CE10E6C-0C72-48A1-AD70-043EE6B43341}" destId="{D6CD6CB9-41E2-494E-920C-B80B75BE3183}" srcOrd="0" destOrd="0" presId="urn:microsoft.com/office/officeart/2009/layout/CircleArrowProcess"/>
    <dgm:cxn modelId="{F5247F7C-E091-460D-A8A1-0AF7D469E2C3}" srcId="{CB107EE9-9023-4D3A-A8DE-5139137B85F6}" destId="{F268BD49-B0CD-42A3-B84A-5E5F0EB17A04}" srcOrd="1" destOrd="0" parTransId="{59A39DFB-295F-4D98-8352-EA63D249E035}" sibTransId="{52EA218B-EE38-45C1-963B-7CAC79434857}"/>
    <dgm:cxn modelId="{24AF252B-E7C3-445F-BDD6-6EA5DDC461BD}" srcId="{CB107EE9-9023-4D3A-A8DE-5139137B85F6}" destId="{6CE10E6C-0C72-48A1-AD70-043EE6B43341}" srcOrd="0" destOrd="0" parTransId="{6C595986-DA17-4D47-B2D8-92149DC62F50}" sibTransId="{B3C955F4-C061-4F3D-AACF-79E3717FB097}"/>
    <dgm:cxn modelId="{6BCE11DA-EFCF-4BD8-BC29-6D1774CF68EE}" type="presParOf" srcId="{D388E858-B5A8-41A7-9E20-A8DDB3F87ECD}" destId="{4BAAA2B6-B914-4439-A978-10AB38B25843}" srcOrd="0" destOrd="0" presId="urn:microsoft.com/office/officeart/2009/layout/CircleArrowProcess"/>
    <dgm:cxn modelId="{9FA9E549-653C-48FC-8095-A1408AC4D1D1}" type="presParOf" srcId="{4BAAA2B6-B914-4439-A978-10AB38B25843}" destId="{249C4338-6151-4B82-879D-EBECA7D1AD31}" srcOrd="0" destOrd="0" presId="urn:microsoft.com/office/officeart/2009/layout/CircleArrowProcess"/>
    <dgm:cxn modelId="{3B04DF9E-8763-4D22-9868-D176C1517EC4}" type="presParOf" srcId="{D388E858-B5A8-41A7-9E20-A8DDB3F87ECD}" destId="{D6CD6CB9-41E2-494E-920C-B80B75BE3183}" srcOrd="1" destOrd="0" presId="urn:microsoft.com/office/officeart/2009/layout/CircleArrowProcess"/>
    <dgm:cxn modelId="{ECE5D9EC-D0FA-4036-A255-36F04D707163}" type="presParOf" srcId="{D388E858-B5A8-41A7-9E20-A8DDB3F87ECD}" destId="{2E2AFBA8-3F83-42BB-9FA5-46CABFE4DA81}" srcOrd="2" destOrd="0" presId="urn:microsoft.com/office/officeart/2009/layout/CircleArrowProcess"/>
    <dgm:cxn modelId="{66E8ACEC-096F-4FDD-8662-4D21563DB57B}" type="presParOf" srcId="{2E2AFBA8-3F83-42BB-9FA5-46CABFE4DA81}" destId="{E5528896-6BAF-4B22-B570-5FE909B9DECF}" srcOrd="0" destOrd="0" presId="urn:microsoft.com/office/officeart/2009/layout/CircleArrowProcess"/>
    <dgm:cxn modelId="{24EB59E0-830A-4FD8-AAF2-ECC701A63751}" type="presParOf" srcId="{D388E858-B5A8-41A7-9E20-A8DDB3F87ECD}" destId="{696379F8-107A-41E4-99F0-BC27E836EC81}" srcOrd="3" destOrd="0" presId="urn:microsoft.com/office/officeart/2009/layout/CircleArrowProcess"/>
    <dgm:cxn modelId="{85873049-EAB2-4DE9-B4FC-E07496B6175C}" type="presParOf" srcId="{D388E858-B5A8-41A7-9E20-A8DDB3F87ECD}" destId="{026414EE-FAA1-470A-8670-A10045DC58B7}" srcOrd="4" destOrd="0" presId="urn:microsoft.com/office/officeart/2009/layout/CircleArrowProcess"/>
    <dgm:cxn modelId="{11B456F2-A1ED-4449-91EF-915A4AA40F47}" type="presParOf" srcId="{026414EE-FAA1-470A-8670-A10045DC58B7}" destId="{0C5FBEC8-A791-4A7D-8985-978DCFA87861}" srcOrd="0" destOrd="0" presId="urn:microsoft.com/office/officeart/2009/layout/CircleArrowProcess"/>
    <dgm:cxn modelId="{1DE39621-BFCF-4B4E-A22B-6E405B1828E6}" type="presParOf" srcId="{D388E858-B5A8-41A7-9E20-A8DDB3F87ECD}" destId="{D4FDB560-5944-40DE-A987-8AB8661D6D6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C26FC7F-B0BD-4CA9-BBE1-4B1365AE44E9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3509E1-B41F-4885-BAF9-FE4B05032FD4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32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выполнения комплекса мероприятий</a:t>
          </a:r>
          <a:endParaRPr lang="ru-RU" sz="32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7B89BA-0E6B-4C2C-8CAF-A893102E6413}" type="parTrans" cxnId="{AA168EF0-315E-49D3-A4E1-5D887DC0204D}">
      <dgm:prSet/>
      <dgm:spPr/>
      <dgm:t>
        <a:bodyPr/>
        <a:lstStyle/>
        <a:p>
          <a:endParaRPr lang="ru-RU"/>
        </a:p>
      </dgm:t>
    </dgm:pt>
    <dgm:pt modelId="{D30873AD-F62E-47C6-85C7-02928DAF4B1D}" type="sibTrans" cxnId="{AA168EF0-315E-49D3-A4E1-5D887DC0204D}">
      <dgm:prSet/>
      <dgm:spPr/>
      <dgm:t>
        <a:bodyPr/>
        <a:lstStyle/>
        <a:p>
          <a:endParaRPr lang="ru-RU"/>
        </a:p>
      </dgm:t>
    </dgm:pt>
    <dgm:pt modelId="{F2B6797D-822F-4F7C-AE0E-985D25420EDF}">
      <dgm:prSet phldrT="[Текст]" custT="1"/>
      <dgm:spPr>
        <a:solidFill>
          <a:srgbClr val="FF66CC"/>
        </a:solidFill>
      </dgm:spPr>
      <dgm:t>
        <a:bodyPr/>
        <a:lstStyle/>
        <a:p>
          <a:r>
            <a:rPr lang="ru-RU" sz="15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Текущий мониторинг выполнения комплекса мероприятий, направленных на развитие ПМСП, в том числе в рамках ведомственного контроля качества и безопасности медицинской деятельности</a:t>
          </a:r>
          <a:endParaRPr lang="ru-RU" sz="15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6961D8-5F62-4F60-8B28-62E0B7F93BEA}" type="parTrans" cxnId="{B1073AE4-40FE-43CD-8121-59285244709C}">
      <dgm:prSet/>
      <dgm:spPr/>
      <dgm:t>
        <a:bodyPr/>
        <a:lstStyle/>
        <a:p>
          <a:endParaRPr lang="ru-RU"/>
        </a:p>
      </dgm:t>
    </dgm:pt>
    <dgm:pt modelId="{1C11EC43-5E69-4E5B-AEF4-1A23521CEED7}" type="sibTrans" cxnId="{B1073AE4-40FE-43CD-8121-59285244709C}">
      <dgm:prSet/>
      <dgm:spPr/>
      <dgm:t>
        <a:bodyPr/>
        <a:lstStyle/>
        <a:p>
          <a:endParaRPr lang="ru-RU"/>
        </a:p>
      </dgm:t>
    </dgm:pt>
    <dgm:pt modelId="{E8BA8269-2E62-4DE0-8D0C-D4B4737F019A}">
      <dgm:prSet phldrT="[Текст]" custT="1"/>
      <dgm:spPr>
        <a:solidFill>
          <a:srgbClr val="FF66CC"/>
        </a:solidFill>
      </dgm:spPr>
      <dgm:t>
        <a:bodyPr/>
        <a:lstStyle/>
        <a:p>
          <a:r>
            <a:rPr lang="ru-RU" sz="15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выполнении комплекса мероприятий, направленных на развитие ПМСП</a:t>
          </a:r>
          <a:endParaRPr lang="ru-RU" sz="15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3B0ACE-C95E-4E91-8FB7-4289BC88868F}" type="parTrans" cxnId="{9B5DCF08-4D26-46F9-9F58-369A8F26A897}">
      <dgm:prSet/>
      <dgm:spPr/>
      <dgm:t>
        <a:bodyPr/>
        <a:lstStyle/>
        <a:p>
          <a:endParaRPr lang="ru-RU"/>
        </a:p>
      </dgm:t>
    </dgm:pt>
    <dgm:pt modelId="{5C8DED7F-0ACC-4796-BB86-7B0922459399}" type="sibTrans" cxnId="{9B5DCF08-4D26-46F9-9F58-369A8F26A897}">
      <dgm:prSet/>
      <dgm:spPr/>
      <dgm:t>
        <a:bodyPr/>
        <a:lstStyle/>
        <a:p>
          <a:endParaRPr lang="ru-RU"/>
        </a:p>
      </dgm:t>
    </dgm:pt>
    <dgm:pt modelId="{19AC8CE5-34BB-4FCD-99CC-26D99ED462E0}" type="pres">
      <dgm:prSet presAssocID="{9C26FC7F-B0BD-4CA9-BBE1-4B1365AE44E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1968A79-9484-40B6-BE2A-FBF5BDAB2161}" type="pres">
      <dgm:prSet presAssocID="{E63509E1-B41F-4885-BAF9-FE4B05032FD4}" presName="singleCycle" presStyleCnt="0"/>
      <dgm:spPr/>
    </dgm:pt>
    <dgm:pt modelId="{37E171D9-B2E4-4B8B-8DF4-07360EE1D6D6}" type="pres">
      <dgm:prSet presAssocID="{E63509E1-B41F-4885-BAF9-FE4B05032FD4}" presName="singleCenter" presStyleLbl="node1" presStyleIdx="0" presStyleCnt="3" custScaleX="429720" custLinFactNeighborX="-3829" custLinFactNeighborY="-39801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D0607011-E6A1-4044-ADB8-D02B4CD00B0D}" type="pres">
      <dgm:prSet presAssocID="{806961D8-5F62-4F60-8B28-62E0B7F93BEA}" presName="Name56" presStyleLbl="parChTrans1D2" presStyleIdx="0" presStyleCnt="2"/>
      <dgm:spPr/>
      <dgm:t>
        <a:bodyPr/>
        <a:lstStyle/>
        <a:p>
          <a:endParaRPr lang="ru-RU"/>
        </a:p>
      </dgm:t>
    </dgm:pt>
    <dgm:pt modelId="{C1AF056D-0C20-4BA0-907D-6FA56C4D1341}" type="pres">
      <dgm:prSet presAssocID="{F2B6797D-822F-4F7C-AE0E-985D25420EDF}" presName="text0" presStyleLbl="node1" presStyleIdx="1" presStyleCnt="3" custScaleX="416829" custScaleY="132954" custRadScaleRad="125986" custRadScaleInc="-128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2994E-4FA9-458C-ACD4-1B926FDAD3C9}" type="pres">
      <dgm:prSet presAssocID="{AE3B0ACE-C95E-4E91-8FB7-4289BC88868F}" presName="Name56" presStyleLbl="parChTrans1D2" presStyleIdx="1" presStyleCnt="2"/>
      <dgm:spPr/>
      <dgm:t>
        <a:bodyPr/>
        <a:lstStyle/>
        <a:p>
          <a:endParaRPr lang="ru-RU"/>
        </a:p>
      </dgm:t>
    </dgm:pt>
    <dgm:pt modelId="{6AB61BCA-DECF-45BD-A0A4-4B6B778DAADC}" type="pres">
      <dgm:prSet presAssocID="{E8BA8269-2E62-4DE0-8D0C-D4B4737F019A}" presName="text0" presStyleLbl="node1" presStyleIdx="2" presStyleCnt="3" custScaleX="416829" custScaleY="132954" custRadScaleRad="125965" custRadScaleInc="-71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168EF0-315E-49D3-A4E1-5D887DC0204D}" srcId="{9C26FC7F-B0BD-4CA9-BBE1-4B1365AE44E9}" destId="{E63509E1-B41F-4885-BAF9-FE4B05032FD4}" srcOrd="0" destOrd="0" parTransId="{037B89BA-0E6B-4C2C-8CAF-A893102E6413}" sibTransId="{D30873AD-F62E-47C6-85C7-02928DAF4B1D}"/>
    <dgm:cxn modelId="{0F3365D1-598C-46EB-8135-BEA4E4445590}" type="presOf" srcId="{9C26FC7F-B0BD-4CA9-BBE1-4B1365AE44E9}" destId="{19AC8CE5-34BB-4FCD-99CC-26D99ED462E0}" srcOrd="0" destOrd="0" presId="urn:microsoft.com/office/officeart/2008/layout/RadialCluster"/>
    <dgm:cxn modelId="{9B5DCF08-4D26-46F9-9F58-369A8F26A897}" srcId="{E63509E1-B41F-4885-BAF9-FE4B05032FD4}" destId="{E8BA8269-2E62-4DE0-8D0C-D4B4737F019A}" srcOrd="1" destOrd="0" parTransId="{AE3B0ACE-C95E-4E91-8FB7-4289BC88868F}" sibTransId="{5C8DED7F-0ACC-4796-BB86-7B0922459399}"/>
    <dgm:cxn modelId="{408AD60D-5BF5-4D21-8BBE-066D2C8E1727}" type="presOf" srcId="{E8BA8269-2E62-4DE0-8D0C-D4B4737F019A}" destId="{6AB61BCA-DECF-45BD-A0A4-4B6B778DAADC}" srcOrd="0" destOrd="0" presId="urn:microsoft.com/office/officeart/2008/layout/RadialCluster"/>
    <dgm:cxn modelId="{E0A2D3CA-A0B0-4BB5-9FA5-FB1667E67567}" type="presOf" srcId="{F2B6797D-822F-4F7C-AE0E-985D25420EDF}" destId="{C1AF056D-0C20-4BA0-907D-6FA56C4D1341}" srcOrd="0" destOrd="0" presId="urn:microsoft.com/office/officeart/2008/layout/RadialCluster"/>
    <dgm:cxn modelId="{335DF6A9-5C97-4CF9-8B25-37A7D666E31D}" type="presOf" srcId="{AE3B0ACE-C95E-4E91-8FB7-4289BC88868F}" destId="{3B42994E-4FA9-458C-ACD4-1B926FDAD3C9}" srcOrd="0" destOrd="0" presId="urn:microsoft.com/office/officeart/2008/layout/RadialCluster"/>
    <dgm:cxn modelId="{4C94B351-7915-4942-8337-00AE2948AE21}" type="presOf" srcId="{806961D8-5F62-4F60-8B28-62E0B7F93BEA}" destId="{D0607011-E6A1-4044-ADB8-D02B4CD00B0D}" srcOrd="0" destOrd="0" presId="urn:microsoft.com/office/officeart/2008/layout/RadialCluster"/>
    <dgm:cxn modelId="{EA4FA9F9-B94F-40EF-A940-4474E87C4055}" type="presOf" srcId="{E63509E1-B41F-4885-BAF9-FE4B05032FD4}" destId="{37E171D9-B2E4-4B8B-8DF4-07360EE1D6D6}" srcOrd="0" destOrd="0" presId="urn:microsoft.com/office/officeart/2008/layout/RadialCluster"/>
    <dgm:cxn modelId="{B1073AE4-40FE-43CD-8121-59285244709C}" srcId="{E63509E1-B41F-4885-BAF9-FE4B05032FD4}" destId="{F2B6797D-822F-4F7C-AE0E-985D25420EDF}" srcOrd="0" destOrd="0" parTransId="{806961D8-5F62-4F60-8B28-62E0B7F93BEA}" sibTransId="{1C11EC43-5E69-4E5B-AEF4-1A23521CEED7}"/>
    <dgm:cxn modelId="{F9692CF8-A756-41BF-AD4D-28BB3E50792F}" type="presParOf" srcId="{19AC8CE5-34BB-4FCD-99CC-26D99ED462E0}" destId="{31968A79-9484-40B6-BE2A-FBF5BDAB2161}" srcOrd="0" destOrd="0" presId="urn:microsoft.com/office/officeart/2008/layout/RadialCluster"/>
    <dgm:cxn modelId="{D44848E3-9362-4290-A2FD-547059AF4465}" type="presParOf" srcId="{31968A79-9484-40B6-BE2A-FBF5BDAB2161}" destId="{37E171D9-B2E4-4B8B-8DF4-07360EE1D6D6}" srcOrd="0" destOrd="0" presId="urn:microsoft.com/office/officeart/2008/layout/RadialCluster"/>
    <dgm:cxn modelId="{C0F64C88-59B3-4B8D-A0A1-BB348D2A0E46}" type="presParOf" srcId="{31968A79-9484-40B6-BE2A-FBF5BDAB2161}" destId="{D0607011-E6A1-4044-ADB8-D02B4CD00B0D}" srcOrd="1" destOrd="0" presId="urn:microsoft.com/office/officeart/2008/layout/RadialCluster"/>
    <dgm:cxn modelId="{65FA922D-66AC-4560-A8D6-1C2ABEC086BA}" type="presParOf" srcId="{31968A79-9484-40B6-BE2A-FBF5BDAB2161}" destId="{C1AF056D-0C20-4BA0-907D-6FA56C4D1341}" srcOrd="2" destOrd="0" presId="urn:microsoft.com/office/officeart/2008/layout/RadialCluster"/>
    <dgm:cxn modelId="{43102475-33D2-45F5-A45B-B66B4ED63292}" type="presParOf" srcId="{31968A79-9484-40B6-BE2A-FBF5BDAB2161}" destId="{3B42994E-4FA9-458C-ACD4-1B926FDAD3C9}" srcOrd="3" destOrd="0" presId="urn:microsoft.com/office/officeart/2008/layout/RadialCluster"/>
    <dgm:cxn modelId="{3043D74D-2803-478B-B518-D9E5CB6635D1}" type="presParOf" srcId="{31968A79-9484-40B6-BE2A-FBF5BDAB2161}" destId="{6AB61BCA-DECF-45BD-A0A4-4B6B778DAADC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2F979-EE36-42C8-A9EC-4FC675387199}">
      <dsp:nvSpPr>
        <dsp:cNvPr id="0" name=""/>
        <dsp:cNvSpPr/>
      </dsp:nvSpPr>
      <dsp:spPr>
        <a:xfrm>
          <a:off x="0" y="474558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E012AF-C72A-49E2-AF4C-3E8765E9587D}">
      <dsp:nvSpPr>
        <dsp:cNvPr id="0" name=""/>
        <dsp:cNvSpPr/>
      </dsp:nvSpPr>
      <dsp:spPr>
        <a:xfrm>
          <a:off x="438819" y="134358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нормативно-правовой базы, регламентирующей организацию первичной медико-санитарной помощи (далее - ПМСП</a:t>
          </a:r>
          <a:r>
            <a:rPr lang="ru-RU" sz="7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7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154568"/>
        <a:ext cx="8239575" cy="373580"/>
      </dsp:txXfrm>
    </dsp:sp>
    <dsp:sp modelId="{817A4F30-C4DC-492A-9B26-E143F740FAA7}">
      <dsp:nvSpPr>
        <dsp:cNvPr id="0" name=""/>
        <dsp:cNvSpPr/>
      </dsp:nvSpPr>
      <dsp:spPr>
        <a:xfrm>
          <a:off x="0" y="967759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6E3E42-395D-4818-AABA-2EF63B1E0225}">
      <dsp:nvSpPr>
        <dsp:cNvPr id="0" name=""/>
        <dsp:cNvSpPr/>
      </dsp:nvSpPr>
      <dsp:spPr>
        <a:xfrm>
          <a:off x="438819" y="627558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материально-технической базы медицинских организаций,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647768"/>
        <a:ext cx="8239575" cy="373580"/>
      </dsp:txXfrm>
    </dsp:sp>
    <dsp:sp modelId="{C474086E-9665-4140-ABEF-1042624083C7}">
      <dsp:nvSpPr>
        <dsp:cNvPr id="0" name=""/>
        <dsp:cNvSpPr/>
      </dsp:nvSpPr>
      <dsp:spPr>
        <a:xfrm>
          <a:off x="0" y="1460959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43088-822C-4A7D-A0F6-016963A43F2D}">
      <dsp:nvSpPr>
        <dsp:cNvPr id="0" name=""/>
        <dsp:cNvSpPr/>
      </dsp:nvSpPr>
      <dsp:spPr>
        <a:xfrm>
          <a:off x="438819" y="1120759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кадрового потенциала медицинских организаций,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1140969"/>
        <a:ext cx="8239575" cy="373580"/>
      </dsp:txXfrm>
    </dsp:sp>
    <dsp:sp modelId="{D51F4844-F48F-4B93-B8B2-EF24B7E8B695}">
      <dsp:nvSpPr>
        <dsp:cNvPr id="0" name=""/>
        <dsp:cNvSpPr/>
      </dsp:nvSpPr>
      <dsp:spPr>
        <a:xfrm>
          <a:off x="0" y="1954159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FCE14E-7EB1-4311-8479-B2782D140CD1}">
      <dsp:nvSpPr>
        <dsp:cNvPr id="0" name=""/>
        <dsp:cNvSpPr/>
      </dsp:nvSpPr>
      <dsp:spPr>
        <a:xfrm>
          <a:off x="438819" y="1613959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повышение квалификации медицинских кадров, работающих в медицинских организациях,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1634169"/>
        <a:ext cx="8239575" cy="373580"/>
      </dsp:txXfrm>
    </dsp:sp>
    <dsp:sp modelId="{63D0BC61-09EA-4D71-8274-97DF3B74EFE9}">
      <dsp:nvSpPr>
        <dsp:cNvPr id="0" name=""/>
        <dsp:cNvSpPr/>
      </dsp:nvSpPr>
      <dsp:spPr>
        <a:xfrm>
          <a:off x="0" y="2447360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134DFA-4D21-4B9F-B256-E093C7BEBE9A}">
      <dsp:nvSpPr>
        <dsp:cNvPr id="0" name=""/>
        <dsp:cNvSpPr/>
      </dsp:nvSpPr>
      <dsp:spPr>
        <a:xfrm>
          <a:off x="438819" y="2107159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существующих и внедрение новых организационных технологий оказания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2127369"/>
        <a:ext cx="8239575" cy="373580"/>
      </dsp:txXfrm>
    </dsp:sp>
    <dsp:sp modelId="{34A0AF69-67FB-4649-B8F2-B22CB89E83C4}">
      <dsp:nvSpPr>
        <dsp:cNvPr id="0" name=""/>
        <dsp:cNvSpPr/>
      </dsp:nvSpPr>
      <dsp:spPr>
        <a:xfrm>
          <a:off x="0" y="2940560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74968E-A297-4008-B246-0FD4718C752D}">
      <dsp:nvSpPr>
        <dsp:cNvPr id="0" name=""/>
        <dsp:cNvSpPr/>
      </dsp:nvSpPr>
      <dsp:spPr>
        <a:xfrm>
          <a:off x="438819" y="2600360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информационного обмена и развитие электронного документооборота в медицинских организациях,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2620570"/>
        <a:ext cx="8239575" cy="373580"/>
      </dsp:txXfrm>
    </dsp:sp>
    <dsp:sp modelId="{41DEE311-7D7C-4738-A99F-E7816E2F8B72}">
      <dsp:nvSpPr>
        <dsp:cNvPr id="0" name=""/>
        <dsp:cNvSpPr/>
      </dsp:nvSpPr>
      <dsp:spPr>
        <a:xfrm>
          <a:off x="0" y="3433760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C9198E-33DF-4D23-AD1D-9AC69E06F397}">
      <dsp:nvSpPr>
        <dsp:cNvPr id="0" name=""/>
        <dsp:cNvSpPr/>
      </dsp:nvSpPr>
      <dsp:spPr>
        <a:xfrm>
          <a:off x="431627" y="3046772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механизмов лекарственного обеспечения медицинских организаций,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837" y="3066982"/>
        <a:ext cx="8239575" cy="373580"/>
      </dsp:txXfrm>
    </dsp:sp>
    <dsp:sp modelId="{1283DDD7-9657-479C-A973-3DC20872120A}">
      <dsp:nvSpPr>
        <dsp:cNvPr id="0" name=""/>
        <dsp:cNvSpPr/>
      </dsp:nvSpPr>
      <dsp:spPr>
        <a:xfrm>
          <a:off x="0" y="3926961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276CE2-4784-4A03-8ADE-869026DC83F5}">
      <dsp:nvSpPr>
        <dsp:cNvPr id="0" name=""/>
        <dsp:cNvSpPr/>
      </dsp:nvSpPr>
      <dsp:spPr>
        <a:xfrm>
          <a:off x="438819" y="3586760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9029" y="3606970"/>
        <a:ext cx="8239575" cy="373580"/>
      </dsp:txXfrm>
    </dsp:sp>
    <dsp:sp modelId="{10E09F1E-9E94-4359-8CAC-CAE71C96A63E}">
      <dsp:nvSpPr>
        <dsp:cNvPr id="0" name=""/>
        <dsp:cNvSpPr/>
      </dsp:nvSpPr>
      <dsp:spPr>
        <a:xfrm>
          <a:off x="0" y="4420161"/>
          <a:ext cx="8784976" cy="12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8BAA7-59D2-4EA8-B475-03CF8F3AF7DF}">
      <dsp:nvSpPr>
        <dsp:cNvPr id="0" name=""/>
        <dsp:cNvSpPr/>
      </dsp:nvSpPr>
      <dsp:spPr>
        <a:xfrm>
          <a:off x="431627" y="4060765"/>
          <a:ext cx="8279995" cy="4140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выполнения комплекса мероприятий</a:t>
          </a:r>
          <a:endParaRPr lang="ru-RU" sz="14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1837" y="4080975"/>
        <a:ext cx="8239575" cy="3735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638491-8AE1-4237-AB7A-DFEC58EF666D}">
      <dsp:nvSpPr>
        <dsp:cNvPr id="0" name=""/>
        <dsp:cNvSpPr/>
      </dsp:nvSpPr>
      <dsp:spPr>
        <a:xfrm>
          <a:off x="2939574" y="1498136"/>
          <a:ext cx="3140434" cy="3140434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решения проблемы дефицита врачебных кадров в здравоохранении области в 2016 году</a:t>
          </a:r>
          <a:endParaRPr lang="ru-RU" sz="16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9480" y="1958042"/>
        <a:ext cx="2220622" cy="2220622"/>
      </dsp:txXfrm>
    </dsp:sp>
    <dsp:sp modelId="{FC4E21C2-963B-4F74-9983-F82B1E4CD35D}">
      <dsp:nvSpPr>
        <dsp:cNvPr id="0" name=""/>
        <dsp:cNvSpPr/>
      </dsp:nvSpPr>
      <dsp:spPr>
        <a:xfrm>
          <a:off x="3312370" y="0"/>
          <a:ext cx="2411759" cy="1984597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врачей-специалистов посредством целевого обучения медицинским специальностям за счет средств федерального бюджета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65564" y="290638"/>
        <a:ext cx="1705371" cy="1403321"/>
      </dsp:txXfrm>
    </dsp:sp>
    <dsp:sp modelId="{2308D426-8E28-443F-8ADA-45B123AA5111}">
      <dsp:nvSpPr>
        <dsp:cNvPr id="0" name=""/>
        <dsp:cNvSpPr/>
      </dsp:nvSpPr>
      <dsp:spPr>
        <a:xfrm>
          <a:off x="5544613" y="2952310"/>
          <a:ext cx="2180105" cy="1903778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мер социальной поддержки медицинским работникам (повышение престижа медицинских профессий)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63882" y="3231112"/>
        <a:ext cx="1541567" cy="1346174"/>
      </dsp:txXfrm>
    </dsp:sp>
    <dsp:sp modelId="{455DC8F7-8B3E-4A33-BD19-A108C317F277}">
      <dsp:nvSpPr>
        <dsp:cNvPr id="0" name=""/>
        <dsp:cNvSpPr/>
      </dsp:nvSpPr>
      <dsp:spPr>
        <a:xfrm>
          <a:off x="1440156" y="2952330"/>
          <a:ext cx="2146283" cy="1979463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Контрактная целевая подготовка врачей-специалистов за счет средств областного бюджета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54472" y="3242216"/>
        <a:ext cx="1517651" cy="13996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B7D44-6C52-4501-B096-6E506C81DE88}">
      <dsp:nvSpPr>
        <dsp:cNvPr id="0" name=""/>
        <dsp:cNvSpPr/>
      </dsp:nvSpPr>
      <dsp:spPr>
        <a:xfrm>
          <a:off x="447616" y="523211"/>
          <a:ext cx="6192389" cy="4858232"/>
        </a:xfrm>
        <a:prstGeom prst="triangl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7B6A8B-E123-4C6E-81A4-56CEEF27DD8C}">
      <dsp:nvSpPr>
        <dsp:cNvPr id="0" name=""/>
        <dsp:cNvSpPr/>
      </dsp:nvSpPr>
      <dsp:spPr>
        <a:xfrm>
          <a:off x="2660297" y="594102"/>
          <a:ext cx="5605053" cy="53257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сельским специалистам здравоохранения денежной компенсации в размере 1 100,0 рублей за оплату жилого помещения, отопление, электроэнергию; на приобретение и доставку твердого топлива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6295" y="620100"/>
        <a:ext cx="5553057" cy="480574"/>
      </dsp:txXfrm>
    </dsp:sp>
    <dsp:sp modelId="{E6459564-2D81-4F6E-BD61-AA4D84A3B39A}">
      <dsp:nvSpPr>
        <dsp:cNvPr id="0" name=""/>
        <dsp:cNvSpPr/>
      </dsp:nvSpPr>
      <dsp:spPr>
        <a:xfrm>
          <a:off x="2660297" y="1169271"/>
          <a:ext cx="5605053" cy="41772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5 служебных квартир для врачей государственных учреждений здравоохранения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0689" y="1189663"/>
        <a:ext cx="5564269" cy="376945"/>
      </dsp:txXfrm>
    </dsp:sp>
    <dsp:sp modelId="{01C17656-1FCA-4548-A21D-762B9B3850DA}">
      <dsp:nvSpPr>
        <dsp:cNvPr id="0" name=""/>
        <dsp:cNvSpPr/>
      </dsp:nvSpPr>
      <dsp:spPr>
        <a:xfrm>
          <a:off x="2660297" y="1629598"/>
          <a:ext cx="5605053" cy="43817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«подъемных» 120 медицинским работникам, впервые трудоустроившихся в области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1687" y="1650988"/>
        <a:ext cx="5562273" cy="395392"/>
      </dsp:txXfrm>
    </dsp:sp>
    <dsp:sp modelId="{22C97BFB-C3B2-4363-A707-7EF97E94BA57}">
      <dsp:nvSpPr>
        <dsp:cNvPr id="0" name=""/>
        <dsp:cNvSpPr/>
      </dsp:nvSpPr>
      <dsp:spPr>
        <a:xfrm>
          <a:off x="2674767" y="2102777"/>
          <a:ext cx="5605053" cy="54753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ежемесячной денежной выплаты в размере 2 000 рублей 38 выпускникам медицинских вузов, проходящим практическую часть целевой интернатуры в ведущих медицинских организациях области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01495" y="2129505"/>
        <a:ext cx="5551597" cy="494078"/>
      </dsp:txXfrm>
    </dsp:sp>
    <dsp:sp modelId="{467FA5CC-0FAF-44BF-902B-9EE097076C8D}">
      <dsp:nvSpPr>
        <dsp:cNvPr id="0" name=""/>
        <dsp:cNvSpPr/>
      </dsp:nvSpPr>
      <dsp:spPr>
        <a:xfrm>
          <a:off x="2660297" y="2700502"/>
          <a:ext cx="5605053" cy="4500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Выплата ежегодного материального обеспечения 50 студентам целевого обучения по медицинским специальностям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2268" y="2722473"/>
        <a:ext cx="5561111" cy="406137"/>
      </dsp:txXfrm>
    </dsp:sp>
    <dsp:sp modelId="{F2AC5594-3D90-4C1A-BE10-591F34BEB104}">
      <dsp:nvSpPr>
        <dsp:cNvPr id="0" name=""/>
        <dsp:cNvSpPr/>
      </dsp:nvSpPr>
      <dsp:spPr>
        <a:xfrm>
          <a:off x="2660297" y="3193180"/>
          <a:ext cx="5605053" cy="46329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единовременных денежных выплат 14 медицинским работникам по результатам конкурсов профессионального мастерства ежегодно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2913" y="3215796"/>
        <a:ext cx="5559821" cy="418066"/>
      </dsp:txXfrm>
    </dsp:sp>
    <dsp:sp modelId="{7CFFCFEA-82CE-4E0B-B7DA-AF23DAFADD81}">
      <dsp:nvSpPr>
        <dsp:cNvPr id="0" name=""/>
        <dsp:cNvSpPr/>
      </dsp:nvSpPr>
      <dsp:spPr>
        <a:xfrm>
          <a:off x="2660297" y="3699077"/>
          <a:ext cx="5605053" cy="47800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Оплата целевого контрактного обучения по медицинским специальностям студентов </a:t>
          </a:r>
          <a:r>
            <a:rPr lang="ru-RU" sz="12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ПсковГУ</a:t>
          </a: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студентам медицинских вузов, заключившим договор целевого контрактного обучения до 01.01.2012 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3631" y="3722411"/>
        <a:ext cx="5558385" cy="431339"/>
      </dsp:txXfrm>
    </dsp:sp>
    <dsp:sp modelId="{CBC5E6D7-5BA1-4D50-9CB0-7182019E9C0B}">
      <dsp:nvSpPr>
        <dsp:cNvPr id="0" name=""/>
        <dsp:cNvSpPr/>
      </dsp:nvSpPr>
      <dsp:spPr>
        <a:xfrm>
          <a:off x="2660297" y="4219683"/>
          <a:ext cx="5605053" cy="4936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Предоставление средств на повышение квалификации 30 врачей в подведомственных учреждениях здравоохранения, находящихся на бюджетном финансировании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4396" y="4243782"/>
        <a:ext cx="5556855" cy="445482"/>
      </dsp:txXfrm>
    </dsp:sp>
    <dsp:sp modelId="{3C831950-FB17-4EA2-8CF1-EF74526DA634}">
      <dsp:nvSpPr>
        <dsp:cNvPr id="0" name=""/>
        <dsp:cNvSpPr/>
      </dsp:nvSpPr>
      <dsp:spPr>
        <a:xfrm>
          <a:off x="2660297" y="4755961"/>
          <a:ext cx="5605053" cy="5119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федеральной программы «Земский доктор: выплаты 8 врачам-специалистам села и рабочих поселков</a:t>
          </a:r>
          <a:endParaRPr lang="ru-RU" sz="1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5290" y="4780954"/>
        <a:ext cx="5555067" cy="462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CEB83-840D-4B90-AE3D-682E38A83706}">
      <dsp:nvSpPr>
        <dsp:cNvPr id="0" name=""/>
        <dsp:cNvSpPr/>
      </dsp:nvSpPr>
      <dsp:spPr>
        <a:xfrm>
          <a:off x="3678" y="7880"/>
          <a:ext cx="8849627" cy="1610950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I. </a:t>
          </a:r>
          <a:r>
            <a:rPr lang="ru-RU" sz="2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нормативно-правовой базы, регламентирующей организацию ПМСП</a:t>
          </a:r>
          <a:endParaRPr lang="ru-RU" sz="2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861" y="55063"/>
        <a:ext cx="8755261" cy="1516584"/>
      </dsp:txXfrm>
    </dsp:sp>
    <dsp:sp modelId="{92224269-8246-451F-989E-68A336C055B2}">
      <dsp:nvSpPr>
        <dsp:cNvPr id="0" name=""/>
        <dsp:cNvSpPr/>
      </dsp:nvSpPr>
      <dsp:spPr>
        <a:xfrm>
          <a:off x="888641" y="1618830"/>
          <a:ext cx="884962" cy="12082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8212"/>
              </a:lnTo>
              <a:lnTo>
                <a:pt x="884962" y="12082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590C30-1F1B-4E59-9D01-1B4221B3C7A0}">
      <dsp:nvSpPr>
        <dsp:cNvPr id="0" name=""/>
        <dsp:cNvSpPr/>
      </dsp:nvSpPr>
      <dsp:spPr>
        <a:xfrm>
          <a:off x="1773603" y="2021568"/>
          <a:ext cx="4342503" cy="1610950"/>
        </a:xfrm>
        <a:prstGeom prst="roundRect">
          <a:avLst>
            <a:gd name="adj" fmla="val 10000"/>
          </a:avLst>
        </a:prstGeom>
        <a:solidFill>
          <a:srgbClr val="FF99FF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Разработка новых региональных нормативных актов, направленных на развитие ПМСП</a:t>
          </a:r>
          <a:endParaRPr lang="ru-RU" sz="2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20786" y="2068751"/>
        <a:ext cx="4248137" cy="1516584"/>
      </dsp:txXfrm>
    </dsp:sp>
    <dsp:sp modelId="{32C084ED-47EC-4464-9581-083C1CABC669}">
      <dsp:nvSpPr>
        <dsp:cNvPr id="0" name=""/>
        <dsp:cNvSpPr/>
      </dsp:nvSpPr>
      <dsp:spPr>
        <a:xfrm>
          <a:off x="888641" y="1618830"/>
          <a:ext cx="884962" cy="2987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87145"/>
              </a:lnTo>
              <a:lnTo>
                <a:pt x="884962" y="29871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5FDEB-5014-46A1-894A-9C47F73ED488}">
      <dsp:nvSpPr>
        <dsp:cNvPr id="0" name=""/>
        <dsp:cNvSpPr/>
      </dsp:nvSpPr>
      <dsp:spPr>
        <a:xfrm>
          <a:off x="1773603" y="4035256"/>
          <a:ext cx="7079701" cy="1141438"/>
        </a:xfrm>
        <a:prstGeom prst="roundRect">
          <a:avLst>
            <a:gd name="adj" fmla="val 10000"/>
          </a:avLst>
        </a:prstGeom>
        <a:solidFill>
          <a:srgbClr val="FF99FF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Контроль исполнения принятых ранее региональных нормативных актов, направленных на развитие ПМСП</a:t>
          </a:r>
          <a:endParaRPr lang="ru-RU" sz="2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07035" y="4068688"/>
        <a:ext cx="7012837" cy="10745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5992D-44BF-4287-AEB9-D8E7DE7356F1}">
      <dsp:nvSpPr>
        <dsp:cNvPr id="0" name=""/>
        <dsp:cNvSpPr/>
      </dsp:nvSpPr>
      <dsp:spPr>
        <a:xfrm>
          <a:off x="1993" y="0"/>
          <a:ext cx="8626453" cy="715595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материально-технической базы медицинских организаций, оказывающих ПМСП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952" y="20959"/>
        <a:ext cx="8584535" cy="673677"/>
      </dsp:txXfrm>
    </dsp:sp>
    <dsp:sp modelId="{C6D9515E-B717-4B93-8783-142E2C9A225C}">
      <dsp:nvSpPr>
        <dsp:cNvPr id="0" name=""/>
        <dsp:cNvSpPr/>
      </dsp:nvSpPr>
      <dsp:spPr>
        <a:xfrm>
          <a:off x="864638" y="715595"/>
          <a:ext cx="863359" cy="435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161"/>
              </a:lnTo>
              <a:lnTo>
                <a:pt x="863359" y="4351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E9CBC1-D19B-467C-BEE2-C41169819D2E}">
      <dsp:nvSpPr>
        <dsp:cNvPr id="0" name=""/>
        <dsp:cNvSpPr/>
      </dsp:nvSpPr>
      <dsp:spPr>
        <a:xfrm>
          <a:off x="1727998" y="970756"/>
          <a:ext cx="7091995" cy="360002"/>
        </a:xfrm>
        <a:prstGeom prst="roundRect">
          <a:avLst>
            <a:gd name="adj" fmla="val 10000"/>
          </a:avLst>
        </a:prstGeom>
        <a:solidFill>
          <a:srgbClr val="99FF33">
            <a:alpha val="89804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Текущий ремонт отделений №1-2 ГБУЗ «Псковская городская поликлиника»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38542" y="981300"/>
        <a:ext cx="7070907" cy="338914"/>
      </dsp:txXfrm>
    </dsp:sp>
    <dsp:sp modelId="{D5C1902B-A241-403C-8A4F-0A52150476FD}">
      <dsp:nvSpPr>
        <dsp:cNvPr id="0" name=""/>
        <dsp:cNvSpPr/>
      </dsp:nvSpPr>
      <dsp:spPr>
        <a:xfrm>
          <a:off x="864638" y="715595"/>
          <a:ext cx="863359" cy="11287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8756"/>
              </a:lnTo>
              <a:lnTo>
                <a:pt x="863359" y="112875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2120D4-C174-42AD-9E68-9BF3EF12779E}">
      <dsp:nvSpPr>
        <dsp:cNvPr id="0" name=""/>
        <dsp:cNvSpPr/>
      </dsp:nvSpPr>
      <dsp:spPr>
        <a:xfrm>
          <a:off x="1727998" y="1533765"/>
          <a:ext cx="7139923" cy="621173"/>
        </a:xfrm>
        <a:prstGeom prst="roundRect">
          <a:avLst>
            <a:gd name="adj" fmla="val 10000"/>
          </a:avLst>
        </a:prstGeom>
        <a:solidFill>
          <a:srgbClr val="99FF33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ПСД для реконструкции высвобождающихся зданий ГБУЗ «Псковский перинатальный центр» под филиал №4 ГБУЗ «Псковская городская поликлиника»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46192" y="1551959"/>
        <a:ext cx="7103535" cy="584785"/>
      </dsp:txXfrm>
    </dsp:sp>
    <dsp:sp modelId="{CB02632C-B7C8-4653-A9C6-AC3BE3A3986E}">
      <dsp:nvSpPr>
        <dsp:cNvPr id="0" name=""/>
        <dsp:cNvSpPr/>
      </dsp:nvSpPr>
      <dsp:spPr>
        <a:xfrm>
          <a:off x="864638" y="715595"/>
          <a:ext cx="863359" cy="1903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3244"/>
              </a:lnTo>
              <a:lnTo>
                <a:pt x="863359" y="19032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0DFE-8CD9-4273-B89B-3833E928D90F}">
      <dsp:nvSpPr>
        <dsp:cNvPr id="0" name=""/>
        <dsp:cNvSpPr/>
      </dsp:nvSpPr>
      <dsp:spPr>
        <a:xfrm>
          <a:off x="1727998" y="2357944"/>
          <a:ext cx="7198285" cy="521790"/>
        </a:xfrm>
        <a:prstGeom prst="roundRect">
          <a:avLst>
            <a:gd name="adj" fmla="val 10000"/>
          </a:avLst>
        </a:prstGeom>
        <a:solidFill>
          <a:srgbClr val="99FF33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Капитальный ремонт помещений для поликлиники филиала «</a:t>
          </a:r>
          <a:r>
            <a:rPr lang="ru-RU" sz="15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Дновский</a:t>
          </a: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ГБУЗ «</a:t>
          </a:r>
          <a:r>
            <a:rPr lang="ru-RU" sz="15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Порховская</a:t>
          </a: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межрайонная больница»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43281" y="2373227"/>
        <a:ext cx="7167719" cy="491224"/>
      </dsp:txXfrm>
    </dsp:sp>
    <dsp:sp modelId="{D3CF112B-64FE-46B0-8D57-33A9AA63F201}">
      <dsp:nvSpPr>
        <dsp:cNvPr id="0" name=""/>
        <dsp:cNvSpPr/>
      </dsp:nvSpPr>
      <dsp:spPr>
        <a:xfrm>
          <a:off x="864638" y="715595"/>
          <a:ext cx="863359" cy="26389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8970"/>
              </a:lnTo>
              <a:lnTo>
                <a:pt x="863359" y="26389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25C10-CC4F-44D4-A485-71D9B4E0931C}">
      <dsp:nvSpPr>
        <dsp:cNvPr id="0" name=""/>
        <dsp:cNvSpPr/>
      </dsp:nvSpPr>
      <dsp:spPr>
        <a:xfrm>
          <a:off x="1727998" y="3082741"/>
          <a:ext cx="7198285" cy="543649"/>
        </a:xfrm>
        <a:prstGeom prst="roundRect">
          <a:avLst>
            <a:gd name="adj" fmla="val 10000"/>
          </a:avLst>
        </a:prstGeom>
        <a:solidFill>
          <a:srgbClr val="99FF33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Переда доп. площадей ГБУЗ «Центр медицинской профилактики» и ГБУЗ «Центр по борьбе с СПИД и профилактике инфекционных заболеваний»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43921" y="3098664"/>
        <a:ext cx="7166439" cy="511803"/>
      </dsp:txXfrm>
    </dsp:sp>
    <dsp:sp modelId="{C3D77322-F87D-4276-B48F-34193EBCAD54}">
      <dsp:nvSpPr>
        <dsp:cNvPr id="0" name=""/>
        <dsp:cNvSpPr/>
      </dsp:nvSpPr>
      <dsp:spPr>
        <a:xfrm>
          <a:off x="864638" y="715595"/>
          <a:ext cx="863359" cy="32938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3802"/>
              </a:lnTo>
              <a:lnTo>
                <a:pt x="863359" y="32938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3CA58E-F9D5-4D80-A43C-F4BB8F517782}">
      <dsp:nvSpPr>
        <dsp:cNvPr id="0" name=""/>
        <dsp:cNvSpPr/>
      </dsp:nvSpPr>
      <dsp:spPr>
        <a:xfrm>
          <a:off x="1727998" y="3829397"/>
          <a:ext cx="7139923" cy="360002"/>
        </a:xfrm>
        <a:prstGeom prst="roundRect">
          <a:avLst>
            <a:gd name="adj" fmla="val 10000"/>
          </a:avLst>
        </a:prstGeom>
        <a:solidFill>
          <a:srgbClr val="99FF33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Реконструкция помещений для размещения врачебно-физкультурного диспансера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38542" y="3839941"/>
        <a:ext cx="7118835" cy="338914"/>
      </dsp:txXfrm>
    </dsp:sp>
    <dsp:sp modelId="{92E656B4-4906-4670-A407-4D0FFC7C3285}">
      <dsp:nvSpPr>
        <dsp:cNvPr id="0" name=""/>
        <dsp:cNvSpPr/>
      </dsp:nvSpPr>
      <dsp:spPr>
        <a:xfrm>
          <a:off x="864638" y="715595"/>
          <a:ext cx="863359" cy="40828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2821"/>
              </a:lnTo>
              <a:lnTo>
                <a:pt x="863359" y="40828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76DC1-B527-4D67-96D7-FCAE03CF6973}">
      <dsp:nvSpPr>
        <dsp:cNvPr id="0" name=""/>
        <dsp:cNvSpPr/>
      </dsp:nvSpPr>
      <dsp:spPr>
        <a:xfrm>
          <a:off x="1727998" y="4392405"/>
          <a:ext cx="7139923" cy="812023"/>
        </a:xfrm>
        <a:prstGeom prst="roundRect">
          <a:avLst>
            <a:gd name="adj" fmla="val 10000"/>
          </a:avLst>
        </a:prstGeom>
        <a:solidFill>
          <a:srgbClr val="99FF33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Передача 2-х передвижных медицинских комплексов для организации выездной работы на село в ГБУЗ «</a:t>
          </a:r>
          <a:r>
            <a:rPr lang="ru-RU" sz="15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Струго-Красненская</a:t>
          </a: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межрайонная больница» и в ГБУЗ «</a:t>
          </a:r>
          <a:r>
            <a:rPr lang="ru-RU" sz="15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Себежская</a:t>
          </a: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районная больница»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51781" y="4416188"/>
        <a:ext cx="7092357" cy="7644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1F52E-4F25-4A15-BB8E-A7E254CB0A70}">
      <dsp:nvSpPr>
        <dsp:cNvPr id="0" name=""/>
        <dsp:cNvSpPr/>
      </dsp:nvSpPr>
      <dsp:spPr>
        <a:xfrm>
          <a:off x="2808311" y="3361987"/>
          <a:ext cx="3387964" cy="196168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кадрового потенциала медицинских организаций, оказывающих ПМСП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04467" y="3649269"/>
        <a:ext cx="2395652" cy="1387119"/>
      </dsp:txXfrm>
    </dsp:sp>
    <dsp:sp modelId="{516D3F25-D3D0-4880-A75E-5045BEB6760C}">
      <dsp:nvSpPr>
        <dsp:cNvPr id="0" name=""/>
        <dsp:cNvSpPr/>
      </dsp:nvSpPr>
      <dsp:spPr>
        <a:xfrm rot="10701437">
          <a:off x="1291220" y="4165830"/>
          <a:ext cx="1527917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065CF-AFE3-4543-B2EC-4326F7077B81}">
      <dsp:nvSpPr>
        <dsp:cNvPr id="0" name=""/>
        <dsp:cNvSpPr/>
      </dsp:nvSpPr>
      <dsp:spPr>
        <a:xfrm>
          <a:off x="14" y="3672412"/>
          <a:ext cx="2388383" cy="1530577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Заключение доп. соглашений к трудовым договорам по форме «эффективного контракта» с работниками медицинских организаций Псковской области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843" y="3717241"/>
        <a:ext cx="2298725" cy="1440919"/>
      </dsp:txXfrm>
    </dsp:sp>
    <dsp:sp modelId="{6ADD1D90-0B97-444B-8499-235B9A1C65AD}">
      <dsp:nvSpPr>
        <dsp:cNvPr id="0" name=""/>
        <dsp:cNvSpPr/>
      </dsp:nvSpPr>
      <dsp:spPr>
        <a:xfrm rot="12231226">
          <a:off x="1044923" y="2996400"/>
          <a:ext cx="2089089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21C97-EA53-4042-85AF-E54E6CB0C5A6}">
      <dsp:nvSpPr>
        <dsp:cNvPr id="0" name=""/>
        <dsp:cNvSpPr/>
      </dsp:nvSpPr>
      <dsp:spPr>
        <a:xfrm>
          <a:off x="144003" y="2304251"/>
          <a:ext cx="1980288" cy="1098542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Внедрение практики заключения договоров о мерах соц. поддержки при обучении средних медработников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6178" y="2336426"/>
        <a:ext cx="1915938" cy="1034192"/>
      </dsp:txXfrm>
    </dsp:sp>
    <dsp:sp modelId="{6F0ED883-6C2F-4955-BECC-4413956F6072}">
      <dsp:nvSpPr>
        <dsp:cNvPr id="0" name=""/>
        <dsp:cNvSpPr/>
      </dsp:nvSpPr>
      <dsp:spPr>
        <a:xfrm rot="13157376">
          <a:off x="1144438" y="2217466"/>
          <a:ext cx="2882005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0202C-4CA0-4959-92DF-FD97B5CBD065}">
      <dsp:nvSpPr>
        <dsp:cNvPr id="0" name=""/>
        <dsp:cNvSpPr/>
      </dsp:nvSpPr>
      <dsp:spPr>
        <a:xfrm>
          <a:off x="72025" y="1296151"/>
          <a:ext cx="2182708" cy="629640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приема в медицинские колледжи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467" y="1314593"/>
        <a:ext cx="2145824" cy="592756"/>
      </dsp:txXfrm>
    </dsp:sp>
    <dsp:sp modelId="{B4AB7215-0D8A-4BE7-8996-7F1654CB11A9}">
      <dsp:nvSpPr>
        <dsp:cNvPr id="0" name=""/>
        <dsp:cNvSpPr/>
      </dsp:nvSpPr>
      <dsp:spPr>
        <a:xfrm rot="15114818">
          <a:off x="2389851" y="1682775"/>
          <a:ext cx="2669993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EF48E-E437-4A4F-8774-B7B54E61779A}">
      <dsp:nvSpPr>
        <dsp:cNvPr id="0" name=""/>
        <dsp:cNvSpPr/>
      </dsp:nvSpPr>
      <dsp:spPr>
        <a:xfrm>
          <a:off x="2160244" y="144009"/>
          <a:ext cx="2300307" cy="1098542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Проработка вопроса об открытии общежития на базе ГБОУ СПО «Псковский медицинский колледж»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92419" y="176184"/>
        <a:ext cx="2235957" cy="1034192"/>
      </dsp:txXfrm>
    </dsp:sp>
    <dsp:sp modelId="{77BE5B4B-D11D-4485-B6B9-6E19D5B247F6}">
      <dsp:nvSpPr>
        <dsp:cNvPr id="0" name=""/>
        <dsp:cNvSpPr/>
      </dsp:nvSpPr>
      <dsp:spPr>
        <a:xfrm rot="17549445">
          <a:off x="3706779" y="1639210"/>
          <a:ext cx="2830828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86AE17-B94E-4A89-A5E2-BE7C9B964749}">
      <dsp:nvSpPr>
        <dsp:cNvPr id="0" name=""/>
        <dsp:cNvSpPr/>
      </dsp:nvSpPr>
      <dsp:spPr>
        <a:xfrm>
          <a:off x="4608510" y="306440"/>
          <a:ext cx="2869201" cy="629651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Сохранение на уровне предшествующих лет пакета социальной поддержки врач</a:t>
          </a:r>
          <a:r>
            <a:rPr lang="ru-RU" sz="1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ам</a:t>
          </a:r>
          <a:endParaRPr lang="ru-RU" sz="1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26952" y="324882"/>
        <a:ext cx="2832317" cy="592767"/>
      </dsp:txXfrm>
    </dsp:sp>
    <dsp:sp modelId="{CBB5A234-F0B2-490C-A5DE-B4CD7632C69D}">
      <dsp:nvSpPr>
        <dsp:cNvPr id="0" name=""/>
        <dsp:cNvSpPr/>
      </dsp:nvSpPr>
      <dsp:spPr>
        <a:xfrm rot="19018268">
          <a:off x="4757238" y="2253236"/>
          <a:ext cx="2603492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1011D-8390-460D-A46A-F7C133176382}">
      <dsp:nvSpPr>
        <dsp:cNvPr id="0" name=""/>
        <dsp:cNvSpPr/>
      </dsp:nvSpPr>
      <dsp:spPr>
        <a:xfrm>
          <a:off x="6048670" y="1008114"/>
          <a:ext cx="2720994" cy="1242539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Соблюдение установленных соотношений средней заработной платы отдельных категорий медицинских работников, в медицинских организациях, оказывающих ПМСП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85063" y="1044507"/>
        <a:ext cx="2648208" cy="1169753"/>
      </dsp:txXfrm>
    </dsp:sp>
    <dsp:sp modelId="{77F93CFB-BB59-4C31-AB7B-5079C7F2D811}">
      <dsp:nvSpPr>
        <dsp:cNvPr id="0" name=""/>
        <dsp:cNvSpPr/>
      </dsp:nvSpPr>
      <dsp:spPr>
        <a:xfrm rot="20117447">
          <a:off x="5567196" y="2948025"/>
          <a:ext cx="1824482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1B8B98-8EB3-46D0-8CCB-2BA856B1C4AC}">
      <dsp:nvSpPr>
        <dsp:cNvPr id="0" name=""/>
        <dsp:cNvSpPr/>
      </dsp:nvSpPr>
      <dsp:spPr>
        <a:xfrm>
          <a:off x="6408709" y="2376270"/>
          <a:ext cx="2347366" cy="1098542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оценки соответствия выполняемых работниками трудовых функций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40884" y="2408445"/>
        <a:ext cx="2283016" cy="1034192"/>
      </dsp:txXfrm>
    </dsp:sp>
    <dsp:sp modelId="{4CD54D14-0EBD-44F5-AAB0-FCD588110BFB}">
      <dsp:nvSpPr>
        <dsp:cNvPr id="0" name=""/>
        <dsp:cNvSpPr/>
      </dsp:nvSpPr>
      <dsp:spPr>
        <a:xfrm rot="24583">
          <a:off x="6164551" y="4110286"/>
          <a:ext cx="1421102" cy="559079"/>
        </a:xfrm>
        <a:prstGeom prst="lef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0E2B2A-7E90-42B1-A1AD-CC783B1C5604}">
      <dsp:nvSpPr>
        <dsp:cNvPr id="0" name=""/>
        <dsp:cNvSpPr/>
      </dsp:nvSpPr>
      <dsp:spPr>
        <a:xfrm>
          <a:off x="6653331" y="3474804"/>
          <a:ext cx="2093177" cy="1781781"/>
        </a:xfrm>
        <a:prstGeom prst="roundRect">
          <a:avLst>
            <a:gd name="adj" fmla="val 10000"/>
          </a:avLst>
        </a:prstGeom>
        <a:solidFill>
          <a:srgbClr val="00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на базе ГБУЗ «Псковская областная клиническая больница» базовой кафедры Санкт-Петербургского государственного медицинского университета им. </a:t>
          </a:r>
          <a:r>
            <a:rPr lang="ru-RU" sz="1300" b="1" i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акд</a:t>
          </a:r>
          <a:r>
            <a:rPr lang="ru-RU" sz="13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  <a:r>
            <a:rPr lang="ru-RU" sz="1300" b="1" i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И.П.Павлова</a:t>
          </a:r>
          <a:endParaRPr lang="ru-RU" sz="13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05518" y="3526991"/>
        <a:ext cx="1988803" cy="16774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BCDDA-F334-40F9-9ACF-650B6341B286}">
      <dsp:nvSpPr>
        <dsp:cNvPr id="0" name=""/>
        <dsp:cNvSpPr/>
      </dsp:nvSpPr>
      <dsp:spPr>
        <a:xfrm>
          <a:off x="3139569" y="0"/>
          <a:ext cx="5573389" cy="5256583"/>
        </a:xfrm>
        <a:prstGeom prst="rightArrow">
          <a:avLst>
            <a:gd name="adj1" fmla="val 75000"/>
            <a:gd name="adj2" fmla="val 50000"/>
          </a:avLst>
        </a:prstGeom>
        <a:solidFill>
          <a:srgbClr val="FFFF00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Внесение медицинскими колледжами области дополнений в вариативную программу профессиональной подготовки специалистов среднего звена с учетом расширения полномочий фельдшеров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квалификации среднего медперсонала на базе ГБОУ СПО «Псковский медицинский колледж» и «великолукский медицинский колледж»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Внедрение раздельной системы последипломного обучения фельдшеров СМП и первичного звена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силами РСЦ и главных внештатных специалистов клинических разборов и тренингов для врачей ПМСП и фельдшеров, ведущих поликлинический прием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39569" y="657073"/>
        <a:ext cx="3602170" cy="3942437"/>
      </dsp:txXfrm>
    </dsp:sp>
    <dsp:sp modelId="{ECFAB9BB-6066-4F29-A888-AF0591311250}">
      <dsp:nvSpPr>
        <dsp:cNvPr id="0" name=""/>
        <dsp:cNvSpPr/>
      </dsp:nvSpPr>
      <dsp:spPr>
        <a:xfrm>
          <a:off x="8" y="0"/>
          <a:ext cx="3139561" cy="5256583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повышение квалификации медицинских кадров, работающих в медицинских организациях, оказывающих ПМСП</a:t>
          </a:r>
          <a:endParaRPr lang="ru-RU" sz="24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3269" y="153261"/>
        <a:ext cx="2833039" cy="495006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D57B91-5CA6-4362-B917-99C3D22EA8EE}">
      <dsp:nvSpPr>
        <dsp:cNvPr id="0" name=""/>
        <dsp:cNvSpPr/>
      </dsp:nvSpPr>
      <dsp:spPr>
        <a:xfrm>
          <a:off x="0" y="1425837"/>
          <a:ext cx="3971137" cy="2779667"/>
        </a:xfrm>
        <a:prstGeom prst="roundRect">
          <a:avLst>
            <a:gd name="adj" fmla="val 166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существующих и внедрение новых организационных технологий при оказании ПМСП</a:t>
          </a:r>
          <a:endParaRPr lang="ru-RU" sz="28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5717" y="1561554"/>
        <a:ext cx="3699703" cy="2508233"/>
      </dsp:txXfrm>
    </dsp:sp>
    <dsp:sp modelId="{FDA5AFB3-6172-4E6D-AFC6-18EFEFD9309C}">
      <dsp:nvSpPr>
        <dsp:cNvPr id="0" name=""/>
        <dsp:cNvSpPr/>
      </dsp:nvSpPr>
      <dsp:spPr>
        <a:xfrm>
          <a:off x="3960427" y="561741"/>
          <a:ext cx="4453790" cy="45509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всех видов выездных форм (мобильные </a:t>
          </a:r>
          <a:r>
            <a:rPr lang="ru-RU" sz="1800" b="1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ФАПы</a:t>
          </a: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медицинские комплексы и т.д.)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Расширение полномочий среднего медперсонала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Введение в поликлиниках должностей дежурных администраторов для оказание консультативной помощи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в поликлиниках гг. Псков и Великие Луки системы экстренного оповещения (т.н. тревожная кнопка)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Улучшение качества работы регистратур поликлиник («Вежливая регистратура»)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технологий дистанционного консультирования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60427" y="561741"/>
        <a:ext cx="4453790" cy="45509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A1E90-DE4B-4DD7-B664-E102957F7B09}">
      <dsp:nvSpPr>
        <dsp:cNvPr id="0" name=""/>
        <dsp:cNvSpPr/>
      </dsp:nvSpPr>
      <dsp:spPr>
        <a:xfrm>
          <a:off x="0" y="0"/>
          <a:ext cx="6797555" cy="1096552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информационного обмена и развитие электронного документооборота в медицинских организациях</a:t>
          </a:r>
          <a:endParaRPr lang="ru-RU" sz="18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117" y="32117"/>
        <a:ext cx="5521631" cy="1032318"/>
      </dsp:txXfrm>
    </dsp:sp>
    <dsp:sp modelId="{A7CEA041-1D0D-4AD4-8209-AF6C62290209}">
      <dsp:nvSpPr>
        <dsp:cNvPr id="0" name=""/>
        <dsp:cNvSpPr/>
      </dsp:nvSpPr>
      <dsp:spPr>
        <a:xfrm>
          <a:off x="569295" y="1295925"/>
          <a:ext cx="6797555" cy="1096552"/>
        </a:xfrm>
        <a:prstGeom prst="roundRect">
          <a:avLst>
            <a:gd name="adj" fmla="val 10000"/>
          </a:avLst>
        </a:prstGeom>
        <a:solidFill>
          <a:srgbClr val="33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Вовлечение медперсонала к работе в Региональной медицинской информационной системе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1412" y="1328042"/>
        <a:ext cx="5451267" cy="1032318"/>
      </dsp:txXfrm>
    </dsp:sp>
    <dsp:sp modelId="{C0096E19-F4AA-43FE-85A3-87E625EC0007}">
      <dsp:nvSpPr>
        <dsp:cNvPr id="0" name=""/>
        <dsp:cNvSpPr/>
      </dsp:nvSpPr>
      <dsp:spPr>
        <a:xfrm>
          <a:off x="1130093" y="2591850"/>
          <a:ext cx="6797555" cy="1096552"/>
        </a:xfrm>
        <a:prstGeom prst="roundRect">
          <a:avLst>
            <a:gd name="adj" fmla="val 10000"/>
          </a:avLst>
        </a:prstGeom>
        <a:solidFill>
          <a:srgbClr val="33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телемедицинских технологий в медицинских организациях</a:t>
          </a:r>
          <a:endParaRPr lang="ru-RU" sz="1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2210" y="2623967"/>
        <a:ext cx="5459763" cy="1032318"/>
      </dsp:txXfrm>
    </dsp:sp>
    <dsp:sp modelId="{25E5AB3F-404A-4ABB-BAF2-EB0E5470E589}">
      <dsp:nvSpPr>
        <dsp:cNvPr id="0" name=""/>
        <dsp:cNvSpPr/>
      </dsp:nvSpPr>
      <dsp:spPr>
        <a:xfrm>
          <a:off x="1699388" y="3887775"/>
          <a:ext cx="6797555" cy="1096552"/>
        </a:xfrm>
        <a:prstGeom prst="roundRect">
          <a:avLst>
            <a:gd name="adj" fmla="val 10000"/>
          </a:avLst>
        </a:prstGeom>
        <a:solidFill>
          <a:srgbClr val="33CC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Масштабирование функциональных блоков Региональной медицинской информационной системы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1731505" y="3919892"/>
        <a:ext cx="5451267" cy="1032318"/>
      </dsp:txXfrm>
    </dsp:sp>
    <dsp:sp modelId="{12FB7FC0-C92B-4F4D-A15A-3CB067F2878A}">
      <dsp:nvSpPr>
        <dsp:cNvPr id="0" name=""/>
        <dsp:cNvSpPr/>
      </dsp:nvSpPr>
      <dsp:spPr>
        <a:xfrm>
          <a:off x="6084796" y="839859"/>
          <a:ext cx="712758" cy="7127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6245167" y="839859"/>
        <a:ext cx="392016" cy="536350"/>
      </dsp:txXfrm>
    </dsp:sp>
    <dsp:sp modelId="{3027E952-DAA1-4F37-997D-1B3FCE8EF463}">
      <dsp:nvSpPr>
        <dsp:cNvPr id="0" name=""/>
        <dsp:cNvSpPr/>
      </dsp:nvSpPr>
      <dsp:spPr>
        <a:xfrm>
          <a:off x="6654091" y="2135784"/>
          <a:ext cx="712758" cy="7127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6814462" y="2135784"/>
        <a:ext cx="392016" cy="536350"/>
      </dsp:txXfrm>
    </dsp:sp>
    <dsp:sp modelId="{CDB93E6F-A5D3-4507-B09B-FCCD2D8DCE9A}">
      <dsp:nvSpPr>
        <dsp:cNvPr id="0" name=""/>
        <dsp:cNvSpPr/>
      </dsp:nvSpPr>
      <dsp:spPr>
        <a:xfrm>
          <a:off x="7214889" y="3431709"/>
          <a:ext cx="712758" cy="7127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>
        <a:off x="7375260" y="3431709"/>
        <a:ext cx="392016" cy="5363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C4338-6151-4B82-879D-EBECA7D1AD31}">
      <dsp:nvSpPr>
        <dsp:cNvPr id="0" name=""/>
        <dsp:cNvSpPr/>
      </dsp:nvSpPr>
      <dsp:spPr>
        <a:xfrm>
          <a:off x="1180331" y="76716"/>
          <a:ext cx="4612308" cy="25305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D6CB9-41E2-494E-920C-B80B75BE3183}">
      <dsp:nvSpPr>
        <dsp:cNvPr id="0" name=""/>
        <dsp:cNvSpPr/>
      </dsp:nvSpPr>
      <dsp:spPr>
        <a:xfrm>
          <a:off x="1861157" y="615279"/>
          <a:ext cx="3192990" cy="109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5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1157" y="615279"/>
        <a:ext cx="3192990" cy="1093832"/>
      </dsp:txXfrm>
    </dsp:sp>
    <dsp:sp modelId="{E5528896-6BAF-4B22-B570-5FE909B9DECF}">
      <dsp:nvSpPr>
        <dsp:cNvPr id="0" name=""/>
        <dsp:cNvSpPr/>
      </dsp:nvSpPr>
      <dsp:spPr>
        <a:xfrm>
          <a:off x="304951" y="1365735"/>
          <a:ext cx="4957596" cy="286042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6379F8-107A-41E4-99F0-BC27E836EC81}">
      <dsp:nvSpPr>
        <dsp:cNvPr id="0" name=""/>
        <dsp:cNvSpPr/>
      </dsp:nvSpPr>
      <dsp:spPr>
        <a:xfrm>
          <a:off x="962844" y="2143398"/>
          <a:ext cx="2935912" cy="1243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Издание нормативно-правовых актов по проведению независимой оценки качества оказания услуг медицинскими организациями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2844" y="2143398"/>
        <a:ext cx="2935912" cy="1243550"/>
      </dsp:txXfrm>
    </dsp:sp>
    <dsp:sp modelId="{0C5FBEC8-A791-4A7D-8985-978DCFA87861}">
      <dsp:nvSpPr>
        <dsp:cNvPr id="0" name=""/>
        <dsp:cNvSpPr/>
      </dsp:nvSpPr>
      <dsp:spPr>
        <a:xfrm>
          <a:off x="1089035" y="3312083"/>
          <a:ext cx="4798700" cy="186778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C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FDB560-5944-40DE-A987-8AB8661D6D61}">
      <dsp:nvSpPr>
        <dsp:cNvPr id="0" name=""/>
        <dsp:cNvSpPr/>
      </dsp:nvSpPr>
      <dsp:spPr>
        <a:xfrm>
          <a:off x="2085744" y="3909108"/>
          <a:ext cx="2886901" cy="1081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независимой оценки качества оказания услуг медицинскими организациями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5744" y="3909108"/>
        <a:ext cx="2886901" cy="10814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171D9-B2E4-4B8B-8DF4-07360EE1D6D6}">
      <dsp:nvSpPr>
        <dsp:cNvPr id="0" name=""/>
        <dsp:cNvSpPr/>
      </dsp:nvSpPr>
      <dsp:spPr>
        <a:xfrm>
          <a:off x="904646" y="163900"/>
          <a:ext cx="6590918" cy="153377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выполнения комплекса мероприятий</a:t>
          </a:r>
          <a:endParaRPr lang="ru-RU" sz="32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9518" y="238772"/>
        <a:ext cx="6441174" cy="1384026"/>
      </dsp:txXfrm>
    </dsp:sp>
    <dsp:sp modelId="{D0607011-E6A1-4044-ADB8-D02B4CD00B0D}">
      <dsp:nvSpPr>
        <dsp:cNvPr id="0" name=""/>
        <dsp:cNvSpPr/>
      </dsp:nvSpPr>
      <dsp:spPr>
        <a:xfrm rot="7625209">
          <a:off x="2341392" y="2334147"/>
          <a:ext cx="15957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9573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AF056D-0C20-4BA0-907D-6FA56C4D1341}">
      <dsp:nvSpPr>
        <dsp:cNvPr id="0" name=""/>
        <dsp:cNvSpPr/>
      </dsp:nvSpPr>
      <dsp:spPr>
        <a:xfrm>
          <a:off x="0" y="2970623"/>
          <a:ext cx="4283443" cy="1366270"/>
        </a:xfrm>
        <a:prstGeom prst="roundRect">
          <a:avLst/>
        </a:prstGeom>
        <a:solidFill>
          <a:srgbClr val="FF66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Текущий мониторинг выполнения комплекса мероприятий, направленных на развитие ПМСП, в том числе в рамках ведомственного контроля качества и безопасности медицинской деятельности</a:t>
          </a:r>
          <a:endParaRPr lang="ru-RU" sz="15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696" y="3037319"/>
        <a:ext cx="4150051" cy="1232878"/>
      </dsp:txXfrm>
    </dsp:sp>
    <dsp:sp modelId="{3B42994E-4FA9-458C-ACD4-1B926FDAD3C9}">
      <dsp:nvSpPr>
        <dsp:cNvPr id="0" name=""/>
        <dsp:cNvSpPr/>
      </dsp:nvSpPr>
      <dsp:spPr>
        <a:xfrm rot="2937056">
          <a:off x="4578172" y="2334147"/>
          <a:ext cx="168793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8793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B61BCA-DECF-45BD-A0A4-4B6B778DAADC}">
      <dsp:nvSpPr>
        <dsp:cNvPr id="0" name=""/>
        <dsp:cNvSpPr/>
      </dsp:nvSpPr>
      <dsp:spPr>
        <a:xfrm>
          <a:off x="4429524" y="2970623"/>
          <a:ext cx="4283443" cy="1366270"/>
        </a:xfrm>
        <a:prstGeom prst="roundRect">
          <a:avLst/>
        </a:prstGeom>
        <a:solidFill>
          <a:srgbClr val="FF66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выполнении комплекса мероприятий, направленных на развитие ПМСП</a:t>
          </a:r>
          <a:endParaRPr lang="ru-RU" sz="15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96220" y="3037319"/>
        <a:ext cx="4150051" cy="1232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73255-35D5-4A82-8D51-53D7FBACA940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63CC5-DE3B-4EA8-B361-629C18B370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01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D173B6-3FE9-42FB-9F4F-8B6448935792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630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F8656E-5238-4AD7-8FD2-21280DC11669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630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41D996-41AA-4164-89E2-7BC4A8B467DE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630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F78B82-32B6-4685-ACAE-9847B7595698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630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195312-92F4-4D19-B672-98C758C1F3DF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609" y="4715630"/>
            <a:ext cx="5440045" cy="446794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6752" cy="11967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62258" y="440668"/>
            <a:ext cx="6830222" cy="216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76264" y="440668"/>
            <a:ext cx="685994" cy="2160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6024" y="6525344"/>
            <a:ext cx="981599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87623" y="6525344"/>
            <a:ext cx="432048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6525344"/>
            <a:ext cx="2880320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388424" y="6525344"/>
            <a:ext cx="504056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2031"/>
            <a:ext cx="7771758" cy="3657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440665"/>
            <a:ext cx="1371487" cy="43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7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628800"/>
            <a:ext cx="734481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ru-RU" dirty="0"/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Публичная декларация целей и задач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комитета Псковской области по здравоохранению и фармации на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070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64509998"/>
              </p:ext>
            </p:extLst>
          </p:nvPr>
        </p:nvGraphicFramePr>
        <p:xfrm>
          <a:off x="179512" y="836712"/>
          <a:ext cx="871296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6176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58419132"/>
              </p:ext>
            </p:extLst>
          </p:nvPr>
        </p:nvGraphicFramePr>
        <p:xfrm>
          <a:off x="323528" y="1397000"/>
          <a:ext cx="849694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8195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14715677"/>
              </p:ext>
            </p:extLst>
          </p:nvPr>
        </p:nvGraphicFramePr>
        <p:xfrm>
          <a:off x="323528" y="1196752"/>
          <a:ext cx="61926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minzdrav.admsakhalin.ru/img/banners/mzrf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64704"/>
            <a:ext cx="327585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88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83996962"/>
              </p:ext>
            </p:extLst>
          </p:nvPr>
        </p:nvGraphicFramePr>
        <p:xfrm>
          <a:off x="251520" y="1268760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9474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765928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населения лекарственными препаратами и медицинскими изделиями</a:t>
            </a:r>
          </a:p>
        </p:txBody>
      </p:sp>
      <p:pic>
        <p:nvPicPr>
          <p:cNvPr id="2050" name="Picture 2" descr="http://www.ctr-pharma.com/wp-content/uploads/2013/07/Risunok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19249"/>
            <a:ext cx="8568952" cy="314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265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ru-RU" altLang="ru-RU" sz="3200" b="1" dirty="0">
                <a:solidFill>
                  <a:srgbClr val="0066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Программы льготного лекарственного обеспечения в Псковской области</a:t>
            </a:r>
          </a:p>
        </p:txBody>
      </p:sp>
      <p:graphicFrame>
        <p:nvGraphicFramePr>
          <p:cNvPr id="368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16014"/>
              </p:ext>
            </p:extLst>
          </p:nvPr>
        </p:nvGraphicFramePr>
        <p:xfrm>
          <a:off x="838200" y="2362200"/>
          <a:ext cx="7694613" cy="3724275"/>
        </p:xfrm>
        <a:graphic>
          <a:graphicData uri="http://schemas.openxmlformats.org/drawingml/2006/table">
            <a:tbl>
              <a:tblPr/>
              <a:tblGrid>
                <a:gridCol w="3848100"/>
                <a:gridCol w="3846513"/>
              </a:tblGrid>
              <a:tr h="372427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Федеральная льгота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 7 </a:t>
                      </a:r>
                      <a:r>
                        <a:rPr kumimoji="0" lang="ru-RU" alt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высокозатратных</a:t>
                      </a: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заболеваний (ВЗН) по ограниченному перечню лекарственных препаратов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rgbClr val="003366"/>
                        </a:buClr>
                        <a:buSzPct val="75000"/>
                        <a:buFont typeface="Arial" charset="0"/>
                        <a:buChar char="-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необходимыми лекарственными препаратами (далее – программа ОНЛП);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90000" marR="90000" marT="46800" marB="46800" horzOverflow="overflow">
                    <a:lnL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Региональная льгота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</a:t>
                      </a:r>
                      <a:r>
                        <a:rPr kumimoji="0" lang="ru-RU" altLang="ru-RU" sz="1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орфанные</a:t>
                      </a: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заболевания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736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8140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750887" y="833437"/>
            <a:ext cx="7780337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ru-RU" altLang="ru-RU" sz="3600" b="1" dirty="0">
                <a:solidFill>
                  <a:srgbClr val="0066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Программа ВЗН</a:t>
            </a: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838200" y="2362200"/>
            <a:ext cx="7693025" cy="394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700"/>
              </a:spcBef>
              <a:buClrTx/>
              <a:buSzPct val="75000"/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1. Закупки осуществляются Минздравом РФ</a:t>
            </a:r>
          </a:p>
          <a:p>
            <a:pPr>
              <a:spcBef>
                <a:spcPts val="700"/>
              </a:spcBef>
              <a:buClrTx/>
              <a:buSzPct val="75000"/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2. Защита заявки в 2015 году на 2017.</a:t>
            </a:r>
          </a:p>
          <a:p>
            <a:pPr>
              <a:spcBef>
                <a:spcPts val="700"/>
              </a:spcBef>
              <a:buClrTx/>
              <a:buSzPct val="75000"/>
              <a:buFontTx/>
              <a:buNone/>
            </a:pP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Новеллы 2016 года:</a:t>
            </a:r>
          </a:p>
          <a:p>
            <a:pPr>
              <a:spcBef>
                <a:spcPts val="700"/>
              </a:spcBef>
              <a:buClr>
                <a:srgbClr val="003366"/>
              </a:buClr>
              <a:buSzPct val="75000"/>
              <a:buFont typeface="Times New Roman" pitchFamily="16" charset="0"/>
              <a:buAutoNum type="arabicPeriod"/>
            </a:pP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Перераспределение между регионами неликвидных остатков;</a:t>
            </a:r>
          </a:p>
          <a:p>
            <a:pPr>
              <a:spcBef>
                <a:spcPts val="700"/>
              </a:spcBef>
              <a:buClr>
                <a:srgbClr val="003366"/>
              </a:buClr>
              <a:buSzPct val="75000"/>
              <a:buFont typeface="Times New Roman" pitchFamily="16" charset="0"/>
              <a:buAutoNum type="arabicPeriod"/>
            </a:pP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Составление 1 раз в полгода дополнительной заявки на пациентов, появившихся в </a:t>
            </a:r>
            <a:r>
              <a:rPr lang="ru-RU" altLang="ru-RU" sz="2800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межзаявочный</a:t>
            </a:r>
            <a:r>
              <a:rPr lang="ru-RU" altLang="ru-RU" sz="28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период </a:t>
            </a:r>
          </a:p>
        </p:txBody>
      </p:sp>
    </p:spTree>
    <p:extLst>
      <p:ext uri="{BB962C8B-B14F-4D97-AF65-F5344CB8AC3E}">
        <p14:creationId xmlns:p14="http://schemas.microsoft.com/office/powerpoint/2010/main" val="4083087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833438" y="833439"/>
            <a:ext cx="7780337" cy="65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ru-RU" altLang="ru-RU" sz="3600" b="1" dirty="0">
                <a:solidFill>
                  <a:srgbClr val="0066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Региональная льгота</a:t>
            </a:r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27088" y="1700808"/>
            <a:ext cx="7704137" cy="468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531813" indent="-531813"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101725" algn="l"/>
                <a:tab pos="2016125" algn="l"/>
                <a:tab pos="2930525" algn="l"/>
                <a:tab pos="3844925" algn="l"/>
                <a:tab pos="4759325" algn="l"/>
                <a:tab pos="5673725" algn="l"/>
                <a:tab pos="6588125" algn="l"/>
                <a:tab pos="7502525" algn="l"/>
                <a:tab pos="8416925" algn="l"/>
                <a:tab pos="9331325" algn="l"/>
                <a:tab pos="102457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Times New Roman" pitchFamily="16" charset="0"/>
              <a:buAutoNum type="arabicPeriod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Регламентируется </a:t>
            </a:r>
            <a:r>
              <a:rPr lang="ru-RU" altLang="ru-RU" b="1" i="1" u="sng" dirty="0">
                <a:solidFill>
                  <a:srgbClr val="FF00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Законом Псковской области от 8 мая 2007 г. N 656-ОЗ</a:t>
            </a: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«О мерах социальной поддержки в лекарственном обеспечении отдельных категорий граждан, проживающих на территории Псковской области» с изменениями и дополнениями;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Times New Roman" pitchFamily="16" charset="0"/>
              <a:buAutoNum type="arabicPeriod"/>
            </a:pPr>
            <a:r>
              <a:rPr lang="ru-RU" altLang="ru-RU" b="1" i="1" u="sng" dirty="0">
                <a:solidFill>
                  <a:srgbClr val="FF00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Группы населения и категории заболеваний</a:t>
            </a: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, при амбулаторном лечении которых лекарственные препараты отпускаются по рецептам врачей бесплатно: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дети первых трех лет жизни,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дети из многодетных семей в возрасте до шести лет,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дети-инвалиды до 18 лет,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злокачественные новообразования,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бронхиальная астма,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сахарный диабет,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Char char="-"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психические заболевания, включая эпилепсию.</a:t>
            </a:r>
          </a:p>
          <a:p>
            <a:pPr marL="533400">
              <a:lnSpc>
                <a:spcPct val="80000"/>
              </a:lnSpc>
              <a:spcBef>
                <a:spcPts val="400"/>
              </a:spcBef>
              <a:buClrTx/>
              <a:buSzPct val="75000"/>
              <a:buFontTx/>
              <a:buNone/>
            </a:pP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3.	Пациенты, страдающие </a:t>
            </a:r>
            <a:r>
              <a:rPr lang="ru-RU" altLang="ru-RU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жизнеугрожающими</a:t>
            </a: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и хроническими прогрессирующими редкими (</a:t>
            </a:r>
            <a:r>
              <a:rPr lang="ru-RU" altLang="ru-RU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орфанными</a:t>
            </a: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) </a:t>
            </a:r>
            <a:r>
              <a:rPr lang="ru-RU" altLang="ru-RU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заболеваничми</a:t>
            </a:r>
            <a:r>
              <a:rPr lang="ru-RU" altLang="ru-RU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, приводящими к сокращению продолжительности жизни или к инвалидности. </a:t>
            </a:r>
          </a:p>
          <a:p>
            <a:pPr>
              <a:lnSpc>
                <a:spcPct val="80000"/>
              </a:lnSpc>
              <a:spcBef>
                <a:spcPts val="400"/>
              </a:spcBef>
              <a:buClr>
                <a:srgbClr val="003366"/>
              </a:buClr>
              <a:buSzPct val="75000"/>
              <a:buFont typeface="Calibri" pitchFamily="32" charset="0"/>
              <a:buNone/>
            </a:pPr>
            <a:endParaRPr lang="ru-RU" altLang="ru-RU" b="1" i="1" dirty="0">
              <a:latin typeface="Times New Roman" panose="02020603050405020304" pitchFamily="18" charset="0"/>
              <a:ea typeface="Microsoft YaHei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808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547664" y="548680"/>
            <a:ext cx="7355934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ClrTx/>
              <a:buSzPct val="75000"/>
              <a:buFontTx/>
              <a:buNone/>
            </a:pPr>
            <a:r>
              <a:rPr lang="ru-RU" altLang="ru-RU" b="1" dirty="0">
                <a:latin typeface="Times New Roman" pitchFamily="16" charset="0"/>
                <a:cs typeface="Times New Roman" pitchFamily="16" charset="0"/>
              </a:rPr>
              <a:t>Анализ льготного лекарственного обеспечения граждан Псковской области за период 2010-2016 гг.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" y="3284984"/>
            <a:ext cx="840819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994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386496"/>
              </p:ext>
            </p:extLst>
          </p:nvPr>
        </p:nvGraphicFramePr>
        <p:xfrm>
          <a:off x="611560" y="1556792"/>
          <a:ext cx="7491412" cy="1993901"/>
        </p:xfrm>
        <a:graphic>
          <a:graphicData uri="http://schemas.openxmlformats.org/drawingml/2006/table">
            <a:tbl>
              <a:tblPr/>
              <a:tblGrid>
                <a:gridCol w="1252537"/>
                <a:gridCol w="946150"/>
                <a:gridCol w="949325"/>
                <a:gridCol w="1031875"/>
                <a:gridCol w="1104900"/>
                <a:gridCol w="957263"/>
                <a:gridCol w="1249362"/>
              </a:tblGrid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cs typeface="Arial" charset="0"/>
                      </a:endParaRPr>
                    </a:p>
                  </a:txBody>
                  <a:tcPr marL="8280" marR="8280" marT="8280" marB="0" anchor="b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2010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2011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2012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2013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2014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2015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63563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Федеральные льготники</a:t>
                      </a:r>
                    </a:p>
                  </a:txBody>
                  <a:tcPr marL="8280" marR="8280" marT="828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160,76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238,90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285,57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327,57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309,34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305,21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6197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Региональные льготники</a:t>
                      </a:r>
                    </a:p>
                  </a:txBody>
                  <a:tcPr marL="8280" marR="8280" marT="828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71,26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116,64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176,87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216,85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206,15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250,61</a:t>
                      </a:r>
                    </a:p>
                  </a:txBody>
                  <a:tcPr marL="8280" marR="8280" marT="1710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5905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2" charset="0"/>
                          <a:cs typeface="Arial" charset="0"/>
                        </a:rPr>
                        <a:t>Всего</a:t>
                      </a:r>
                    </a:p>
                  </a:txBody>
                  <a:tcPr marL="8280" marR="8280" marT="828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232,02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355,54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462,44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544,42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515,49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1pPr>
                      <a:lvl2pPr eaLnBrk="0" hangingPunct="0">
                        <a:spcBef>
                          <a:spcPts val="6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2pPr>
                      <a:lvl3pPr eaLnBrk="0" hangingPunct="0">
                        <a:spcBef>
                          <a:spcPts val="50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3pPr>
                      <a:lvl4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4pPr>
                      <a:lvl5pPr eaLnBrk="0" hangingPunct="0">
                        <a:spcBef>
                          <a:spcPts val="450"/>
                        </a:spcBef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5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003366"/>
                          </a:solidFill>
                          <a:latin typeface="Calibri" pitchFamily="32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0" fontAlgn="base" latinLnBrk="0" hangingPunct="0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6" charset="0"/>
                          <a:cs typeface="Arial" charset="0"/>
                        </a:rPr>
                        <a:t>555,82</a:t>
                      </a:r>
                    </a:p>
                  </a:txBody>
                  <a:tcPr marL="8280" marR="8280" marT="19620" marB="0" horzOverflow="overflow">
                    <a:lnL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0033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</a:tbl>
          </a:graphicData>
        </a:graphic>
      </p:graphicFrame>
      <p:sp>
        <p:nvSpPr>
          <p:cNvPr id="40036" name="Rectangle 100"/>
          <p:cNvSpPr>
            <a:spLocks noChangeArrowheads="1"/>
          </p:cNvSpPr>
          <p:nvPr/>
        </p:nvSpPr>
        <p:spPr bwMode="auto">
          <a:xfrm>
            <a:off x="766763" y="1207087"/>
            <a:ext cx="8081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ClrTx/>
              <a:buSzPct val="75000"/>
              <a:buFontTx/>
              <a:buNone/>
            </a:pPr>
            <a:r>
              <a:rPr lang="ru-RU" altLang="ru-RU" sz="1600" b="1" dirty="0">
                <a:solidFill>
                  <a:srgbClr val="17375D"/>
                </a:solidFill>
                <a:latin typeface="Times New Roman" pitchFamily="16" charset="0"/>
                <a:cs typeface="Times New Roman" pitchFamily="16" charset="0"/>
              </a:rPr>
              <a:t>Отпущено медикаментов на сумму, млн. руб. </a:t>
            </a:r>
          </a:p>
        </p:txBody>
      </p:sp>
    </p:spTree>
    <p:extLst>
      <p:ext uri="{BB962C8B-B14F-4D97-AF65-F5344CB8AC3E}">
        <p14:creationId xmlns:p14="http://schemas.microsoft.com/office/powerpoint/2010/main" val="208191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833438" y="833438"/>
            <a:ext cx="7780337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buClrTx/>
              <a:buFontTx/>
              <a:buNone/>
            </a:pPr>
            <a:r>
              <a:rPr lang="ru-RU" altLang="ru-RU" sz="3200" b="1" dirty="0">
                <a:solidFill>
                  <a:srgbClr val="006666"/>
                </a:solidFill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Меры по рационализации расходов на льготное лекарственное обеспечение</a:t>
            </a:r>
          </a:p>
        </p:txBody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827087" y="1846648"/>
            <a:ext cx="7693025" cy="460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3366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lnSpc>
                <a:spcPct val="80000"/>
              </a:lnSpc>
              <a:spcBef>
                <a:spcPts val="500"/>
              </a:spcBef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С 4 квартала 2015 года введены системные изменения в схеме льготного лекарственного обеспечения</a:t>
            </a:r>
          </a:p>
          <a:p>
            <a:pPr algn="just">
              <a:lnSpc>
                <a:spcPct val="80000"/>
              </a:lnSpc>
              <a:spcBef>
                <a:spcPts val="500"/>
              </a:spcBef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Более строгий подход к заполнению карт-извещений о неблагоприятных побочных эффектах (НПР) позволил высвободить значительные средства за счет уменьшения закупок </a:t>
            </a:r>
            <a:r>
              <a:rPr lang="ru-RU" altLang="ru-RU" sz="2000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брендированных</a:t>
            </a: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препаратов. </a:t>
            </a:r>
          </a:p>
          <a:p>
            <a:pPr algn="just">
              <a:lnSpc>
                <a:spcPct val="80000"/>
              </a:lnSpc>
              <a:spcBef>
                <a:spcPts val="500"/>
              </a:spcBef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Проведено 25 внутриведомственных проверок рациональности назначения лекарственных препаратов, осуществляется постоянный контроль над недопущением случаев </a:t>
            </a:r>
            <a:r>
              <a:rPr lang="ru-RU" altLang="ru-RU" sz="2000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политерапии</a:t>
            </a: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 и </a:t>
            </a:r>
            <a:r>
              <a:rPr lang="ru-RU" altLang="ru-RU" sz="2000" b="1" i="1" dirty="0" err="1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полипрагмазии</a:t>
            </a: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80000"/>
              </a:lnSpc>
              <a:spcBef>
                <a:spcPts val="500"/>
              </a:spcBef>
              <a:buClr>
                <a:srgbClr val="003366"/>
              </a:buClr>
              <a:buSzPct val="75000"/>
              <a:buFont typeface="Wingdings" charset="2"/>
              <a:buChar char=""/>
            </a:pPr>
            <a:r>
              <a:rPr lang="ru-RU" altLang="ru-RU" sz="2000" b="1" i="1" dirty="0">
                <a:latin typeface="Times New Roman" panose="02020603050405020304" pitchFamily="18" charset="0"/>
                <a:ea typeface="Microsoft YaHei" charset="-122"/>
                <a:cs typeface="Times New Roman" panose="02020603050405020304" pitchFamily="18" charset="0"/>
              </a:rPr>
              <a:t>Для стабилизации ситуации с лекарственным обеспечением населения постоянно проводится оперативный мониторинг лекарственного обеспечения, на основе аналитических данных, в том числе по обращениям граждан, проводятся документарные проверки, проведено 20 документарных проверок, в случае выявления нарушений – принимаются меры дисциплинарного воздействия.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375012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556792"/>
            <a:ext cx="7560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Государственного комитета Псковской области по здравоохранению и фармации на 2016 год.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первичной медико-санитарной помощи;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населения лекарственными препаратами и медицинскими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изделиями;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вопросы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166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604" y="1700808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ВОПРОСЫ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kirov-portal.ru/upload/iblock/9ae/9aecfeeae68f5fd33880cd96106b87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08694"/>
            <a:ext cx="8280920" cy="404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823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мероприятий по решению дефицита медицинских кадров в государственных учреждениях здравоохранения области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83635219"/>
              </p:ext>
            </p:extLst>
          </p:nvPr>
        </p:nvGraphicFramePr>
        <p:xfrm>
          <a:off x="107504" y="1628800"/>
          <a:ext cx="903649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9512" y="1340768"/>
            <a:ext cx="25922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настоящее время в федеральных образовательных организациях проходят целевое обучение по медицинским специальностям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265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из Псковской области, В 2016 году по ходатайству Администрации области Минздравом России квота на целевое обучение по медицинским специальностям для Псковской области увеличена на 31 % в сравнении с 2015 годом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89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18596488"/>
              </p:ext>
            </p:extLst>
          </p:nvPr>
        </p:nvGraphicFramePr>
        <p:xfrm>
          <a:off x="251520" y="836712"/>
          <a:ext cx="87129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76470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поддержки медицинских работников за счет средств областного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998143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первичной медико-санитарной помощи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confinex.ru/images/news/12565962867740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75704"/>
            <a:ext cx="8640960" cy="37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418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628800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исполнение поручения Президента Российской Федерации по итогам форума Общероссийского общественного движения 07.09.2015 года и письма Министерства здравоохранения Российской Федерации от 16.03.2016 года №17-9/10/2-1553, издан приказ Государственного комитета Псковской области по здравоохранению и фармации от 31.03.2016 года №315 «об утверждении комплекса мероприятий, направленных на развитие первичной медико-санитарной помощи в Псковской области на 2016 год»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301208"/>
            <a:ext cx="525658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17" y="3933056"/>
            <a:ext cx="2664295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861048"/>
            <a:ext cx="1368152" cy="122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http://www.inthepress.ru/i/146252584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8486"/>
            <a:ext cx="3041088" cy="114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47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2696"/>
            <a:ext cx="75608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 направленных на развитие первичной медико-санитарной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</a:p>
          <a:p>
            <a:pPr indent="450000" algn="just"/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Государственного комитета Псковской области по здравоохранению и 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фармации 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Комплекс 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направленных на развитие первичной медико-санитарной 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 Псковской области на 2016 год</a:t>
            </a: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42692832"/>
              </p:ext>
            </p:extLst>
          </p:nvPr>
        </p:nvGraphicFramePr>
        <p:xfrm>
          <a:off x="179512" y="1844824"/>
          <a:ext cx="878497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9102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39430251"/>
              </p:ext>
            </p:extLst>
          </p:nvPr>
        </p:nvGraphicFramePr>
        <p:xfrm>
          <a:off x="179512" y="1196752"/>
          <a:ext cx="88569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1145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43305380"/>
              </p:ext>
            </p:extLst>
          </p:nvPr>
        </p:nvGraphicFramePr>
        <p:xfrm>
          <a:off x="107504" y="1196752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616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81473467"/>
              </p:ext>
            </p:extLst>
          </p:nvPr>
        </p:nvGraphicFramePr>
        <p:xfrm>
          <a:off x="179512" y="980728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5305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16683281"/>
              </p:ext>
            </p:extLst>
          </p:nvPr>
        </p:nvGraphicFramePr>
        <p:xfrm>
          <a:off x="179512" y="1124744"/>
          <a:ext cx="871296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85962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1228</Words>
  <Application>Microsoft Office PowerPoint</Application>
  <PresentationFormat>Экран (4:3)</PresentationFormat>
  <Paragraphs>143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cp:lastPrinted>2016-06-29T14:52:11Z</cp:lastPrinted>
  <dcterms:created xsi:type="dcterms:W3CDTF">2016-06-29T12:01:01Z</dcterms:created>
  <dcterms:modified xsi:type="dcterms:W3CDTF">2016-06-30T08:40:27Z</dcterms:modified>
</cp:coreProperties>
</file>